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6" r:id="rId6"/>
  </p:sldMasterIdLst>
  <p:notesMasterIdLst>
    <p:notesMasterId r:id="rId32"/>
  </p:notesMasterIdLst>
  <p:sldIdLst>
    <p:sldId id="257" r:id="rId7"/>
    <p:sldId id="292" r:id="rId8"/>
    <p:sldId id="296" r:id="rId9"/>
    <p:sldId id="297" r:id="rId10"/>
    <p:sldId id="258" r:id="rId11"/>
    <p:sldId id="298" r:id="rId12"/>
    <p:sldId id="295" r:id="rId13"/>
    <p:sldId id="299" r:id="rId14"/>
    <p:sldId id="300" r:id="rId15"/>
    <p:sldId id="279" r:id="rId16"/>
    <p:sldId id="280" r:id="rId17"/>
    <p:sldId id="281" r:id="rId18"/>
    <p:sldId id="282" r:id="rId19"/>
    <p:sldId id="291" r:id="rId20"/>
    <p:sldId id="286" r:id="rId21"/>
    <p:sldId id="302" r:id="rId22"/>
    <p:sldId id="303" r:id="rId23"/>
    <p:sldId id="304" r:id="rId24"/>
    <p:sldId id="305" r:id="rId25"/>
    <p:sldId id="306" r:id="rId26"/>
    <p:sldId id="301" r:id="rId27"/>
    <p:sldId id="287" r:id="rId28"/>
    <p:sldId id="289" r:id="rId29"/>
    <p:sldId id="288" r:id="rId30"/>
    <p:sldId id="2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E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E7A77-9501-427B-8649-2EFF43E9D9F8}" v="1016" dt="2020-05-11T01:16:27.864"/>
    <p1510:client id="{B1F35C47-A77E-395B-B287-2B4AA9CC53FC}" v="9" dt="2020-05-13T23:42:27.916"/>
    <p1510:client id="{D98DB2BB-AE85-A746-E71D-12C4EB94757E}" v="8" dt="2020-05-18T02:41:54.058"/>
    <p1510:client id="{DBD6E8DD-1409-4233-AAA5-11D3C8D221CC}" v="10" dt="2021-08-19T00:19:34.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957" autoAdjust="0"/>
  </p:normalViewPr>
  <p:slideViewPr>
    <p:cSldViewPr snapToGrid="0">
      <p:cViewPr varScale="1">
        <p:scale>
          <a:sx n="65" d="100"/>
          <a:sy n="65" d="100"/>
        </p:scale>
        <p:origin x="96" y="4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elene Bock" userId="S::raelene@cdah.org.au::666ba844-b7d0-45b9-a25d-db66ef538f87" providerId="AD" clId="Web-{B1F35C47-A77E-395B-B287-2B4AA9CC53FC}"/>
    <pc:docChg chg="modSld">
      <pc:chgData name="Raelene Bock" userId="S::raelene@cdah.org.au::666ba844-b7d0-45b9-a25d-db66ef538f87" providerId="AD" clId="Web-{B1F35C47-A77E-395B-B287-2B4AA9CC53FC}" dt="2020-05-13T23:42:27.916" v="8" actId="20577"/>
      <pc:docMkLst>
        <pc:docMk/>
      </pc:docMkLst>
      <pc:sldChg chg="modSp">
        <pc:chgData name="Raelene Bock" userId="S::raelene@cdah.org.au::666ba844-b7d0-45b9-a25d-db66ef538f87" providerId="AD" clId="Web-{B1F35C47-A77E-395B-B287-2B4AA9CC53FC}" dt="2020-05-13T23:41:57.713" v="3" actId="20577"/>
        <pc:sldMkLst>
          <pc:docMk/>
          <pc:sldMk cId="1352015911" sldId="257"/>
        </pc:sldMkLst>
        <pc:spChg chg="mod">
          <ac:chgData name="Raelene Bock" userId="S::raelene@cdah.org.au::666ba844-b7d0-45b9-a25d-db66ef538f87" providerId="AD" clId="Web-{B1F35C47-A77E-395B-B287-2B4AA9CC53FC}" dt="2020-05-13T23:41:57.713" v="3" actId="20577"/>
          <ac:spMkLst>
            <pc:docMk/>
            <pc:sldMk cId="1352015911" sldId="257"/>
            <ac:spMk id="8" creationId="{663C4737-4689-4D48-9465-7E625FCC5B2B}"/>
          </ac:spMkLst>
        </pc:spChg>
      </pc:sldChg>
      <pc:sldChg chg="modSp">
        <pc:chgData name="Raelene Bock" userId="S::raelene@cdah.org.au::666ba844-b7d0-45b9-a25d-db66ef538f87" providerId="AD" clId="Web-{B1F35C47-A77E-395B-B287-2B4AA9CC53FC}" dt="2020-05-13T23:42:27.900" v="7" actId="20577"/>
        <pc:sldMkLst>
          <pc:docMk/>
          <pc:sldMk cId="2627539197" sldId="296"/>
        </pc:sldMkLst>
        <pc:spChg chg="mod">
          <ac:chgData name="Raelene Bock" userId="S::raelene@cdah.org.au::666ba844-b7d0-45b9-a25d-db66ef538f87" providerId="AD" clId="Web-{B1F35C47-A77E-395B-B287-2B4AA9CC53FC}" dt="2020-05-13T23:42:27.900" v="7" actId="20577"/>
          <ac:spMkLst>
            <pc:docMk/>
            <pc:sldMk cId="2627539197" sldId="296"/>
            <ac:spMk id="11" creationId="{15D752A2-B28F-4CAF-A645-CF64C50CF662}"/>
          </ac:spMkLst>
        </pc:spChg>
      </pc:sldChg>
    </pc:docChg>
  </pc:docChgLst>
  <pc:docChgLst>
    <pc:chgData name="Jess Watkins" userId="S::jess@cdah.org.au::42b231dc-d428-408e-a244-5e0a91003b1e" providerId="AD" clId="Web-{D98DB2BB-AE85-A746-E71D-12C4EB94757E}"/>
    <pc:docChg chg="modSld">
      <pc:chgData name="Jess Watkins" userId="S::jess@cdah.org.au::42b231dc-d428-408e-a244-5e0a91003b1e" providerId="AD" clId="Web-{D98DB2BB-AE85-A746-E71D-12C4EB94757E}" dt="2020-05-18T02:41:54.043" v="7" actId="20577"/>
      <pc:docMkLst>
        <pc:docMk/>
      </pc:docMkLst>
      <pc:sldChg chg="addSp delSp modSp">
        <pc:chgData name="Jess Watkins" userId="S::jess@cdah.org.au::42b231dc-d428-408e-a244-5e0a91003b1e" providerId="AD" clId="Web-{D98DB2BB-AE85-A746-E71D-12C4EB94757E}" dt="2020-05-18T02:41:54.043" v="7" actId="20577"/>
        <pc:sldMkLst>
          <pc:docMk/>
          <pc:sldMk cId="1068045895" sldId="300"/>
        </pc:sldMkLst>
        <pc:spChg chg="mod">
          <ac:chgData name="Jess Watkins" userId="S::jess@cdah.org.au::42b231dc-d428-408e-a244-5e0a91003b1e" providerId="AD" clId="Web-{D98DB2BB-AE85-A746-E71D-12C4EB94757E}" dt="2020-05-18T02:41:54.043" v="7" actId="20577"/>
          <ac:spMkLst>
            <pc:docMk/>
            <pc:sldMk cId="1068045895" sldId="300"/>
            <ac:spMk id="8" creationId="{663C4737-4689-4D48-9465-7E625FCC5B2B}"/>
          </ac:spMkLst>
        </pc:spChg>
        <pc:spChg chg="add del">
          <ac:chgData name="Jess Watkins" userId="S::jess@cdah.org.au::42b231dc-d428-408e-a244-5e0a91003b1e" providerId="AD" clId="Web-{D98DB2BB-AE85-A746-E71D-12C4EB94757E}" dt="2020-05-18T02:41:50.668" v="4"/>
          <ac:spMkLst>
            <pc:docMk/>
            <pc:sldMk cId="1068045895" sldId="300"/>
            <ac:spMk id="9" creationId="{3F1B4C41-1386-4CD1-BC63-28913510C851}"/>
          </ac:spMkLst>
        </pc:spChg>
      </pc:sldChg>
    </pc:docChg>
  </pc:docChgLst>
  <pc:docChgLst>
    <pc:chgData clId="Web-{DBD6E8DD-1409-4233-AAA5-11D3C8D221CC}"/>
    <pc:docChg chg="modSld">
      <pc:chgData name="" userId="" providerId="" clId="Web-{DBD6E8DD-1409-4233-AAA5-11D3C8D221CC}" dt="2021-08-19T00:19:28.510" v="0" actId="20577"/>
      <pc:docMkLst>
        <pc:docMk/>
      </pc:docMkLst>
      <pc:sldChg chg="modSp">
        <pc:chgData name="" userId="" providerId="" clId="Web-{DBD6E8DD-1409-4233-AAA5-11D3C8D221CC}" dt="2021-08-19T00:19:28.510" v="0" actId="20577"/>
        <pc:sldMkLst>
          <pc:docMk/>
          <pc:sldMk cId="1352015911" sldId="257"/>
        </pc:sldMkLst>
        <pc:spChg chg="mod">
          <ac:chgData name="" userId="" providerId="" clId="Web-{DBD6E8DD-1409-4233-AAA5-11D3C8D221CC}" dt="2021-08-19T00:19:28.510" v="0" actId="20577"/>
          <ac:spMkLst>
            <pc:docMk/>
            <pc:sldMk cId="1352015911" sldId="257"/>
            <ac:spMk id="2" creationId="{0A3B330A-AC07-4CEB-9BCE-F0DF6D673126}"/>
          </ac:spMkLst>
        </pc:spChg>
      </pc:sldChg>
    </pc:docChg>
  </pc:docChgLst>
  <pc:docChgLst>
    <pc:chgData name="Jess Watkins" userId="S::jess@cdah.org.au::42b231dc-d428-408e-a244-5e0a91003b1e" providerId="AD" clId="Web-{8D6E7A77-9501-427B-8649-2EFF43E9D9F8}"/>
    <pc:docChg chg="addSld delSld modSld sldOrd">
      <pc:chgData name="Jess Watkins" userId="S::jess@cdah.org.au::42b231dc-d428-408e-a244-5e0a91003b1e" providerId="AD" clId="Web-{8D6E7A77-9501-427B-8649-2EFF43E9D9F8}" dt="2020-05-11T01:16:27.864" v="996" actId="20577"/>
      <pc:docMkLst>
        <pc:docMk/>
      </pc:docMkLst>
      <pc:sldChg chg="modSp">
        <pc:chgData name="Jess Watkins" userId="S::jess@cdah.org.au::42b231dc-d428-408e-a244-5e0a91003b1e" providerId="AD" clId="Web-{8D6E7A77-9501-427B-8649-2EFF43E9D9F8}" dt="2020-05-11T00:14:10.737" v="12" actId="20577"/>
        <pc:sldMkLst>
          <pc:docMk/>
          <pc:sldMk cId="1352015911" sldId="257"/>
        </pc:sldMkLst>
        <pc:spChg chg="mod">
          <ac:chgData name="Jess Watkins" userId="S::jess@cdah.org.au::42b231dc-d428-408e-a244-5e0a91003b1e" providerId="AD" clId="Web-{8D6E7A77-9501-427B-8649-2EFF43E9D9F8}" dt="2020-05-11T00:14:10.737" v="12" actId="20577"/>
          <ac:spMkLst>
            <pc:docMk/>
            <pc:sldMk cId="1352015911" sldId="257"/>
            <ac:spMk id="8" creationId="{663C4737-4689-4D48-9465-7E625FCC5B2B}"/>
          </ac:spMkLst>
        </pc:spChg>
      </pc:sldChg>
      <pc:sldChg chg="addSp delSp modSp ord">
        <pc:chgData name="Jess Watkins" userId="S::jess@cdah.org.au::42b231dc-d428-408e-a244-5e0a91003b1e" providerId="AD" clId="Web-{8D6E7A77-9501-427B-8649-2EFF43E9D9F8}" dt="2020-05-11T00:25:22.024" v="396" actId="20577"/>
        <pc:sldMkLst>
          <pc:docMk/>
          <pc:sldMk cId="4103541502" sldId="258"/>
        </pc:sldMkLst>
        <pc:spChg chg="mod">
          <ac:chgData name="Jess Watkins" userId="S::jess@cdah.org.au::42b231dc-d428-408e-a244-5e0a91003b1e" providerId="AD" clId="Web-{8D6E7A77-9501-427B-8649-2EFF43E9D9F8}" dt="2020-05-11T00:21:31.757" v="100" actId="1076"/>
          <ac:spMkLst>
            <pc:docMk/>
            <pc:sldMk cId="4103541502" sldId="258"/>
            <ac:spMk id="2" creationId="{0A3B330A-AC07-4CEB-9BCE-F0DF6D673126}"/>
          </ac:spMkLst>
        </pc:spChg>
        <pc:spChg chg="mod">
          <ac:chgData name="Jess Watkins" userId="S::jess@cdah.org.au::42b231dc-d428-408e-a244-5e0a91003b1e" providerId="AD" clId="Web-{8D6E7A77-9501-427B-8649-2EFF43E9D9F8}" dt="2020-05-11T00:25:22.024" v="396" actId="20577"/>
          <ac:spMkLst>
            <pc:docMk/>
            <pc:sldMk cId="4103541502" sldId="258"/>
            <ac:spMk id="8" creationId="{663C4737-4689-4D48-9465-7E625FCC5B2B}"/>
          </ac:spMkLst>
        </pc:spChg>
        <pc:spChg chg="add del mod">
          <ac:chgData name="Jess Watkins" userId="S::jess@cdah.org.au::42b231dc-d428-408e-a244-5e0a91003b1e" providerId="AD" clId="Web-{8D6E7A77-9501-427B-8649-2EFF43E9D9F8}" dt="2020-05-11T00:23:41.305" v="270"/>
          <ac:spMkLst>
            <pc:docMk/>
            <pc:sldMk cId="4103541502" sldId="258"/>
            <ac:spMk id="9" creationId="{AC879E9D-1092-43AA-B355-107BC5A6BD20}"/>
          </ac:spMkLst>
        </pc:spChg>
        <pc:spChg chg="add del mod">
          <ac:chgData name="Jess Watkins" userId="S::jess@cdah.org.au::42b231dc-d428-408e-a244-5e0a91003b1e" providerId="AD" clId="Web-{8D6E7A77-9501-427B-8649-2EFF43E9D9F8}" dt="2020-05-11T00:23:41.305" v="270"/>
          <ac:spMkLst>
            <pc:docMk/>
            <pc:sldMk cId="4103541502" sldId="258"/>
            <ac:spMk id="13" creationId="{ECF67C22-8F8E-4EB5-9724-C6861F0FCDC1}"/>
          </ac:spMkLst>
        </pc:spChg>
        <pc:spChg chg="add del mod">
          <ac:chgData name="Jess Watkins" userId="S::jess@cdah.org.au::42b231dc-d428-408e-a244-5e0a91003b1e" providerId="AD" clId="Web-{8D6E7A77-9501-427B-8649-2EFF43E9D9F8}" dt="2020-05-11T00:23:41.305" v="270"/>
          <ac:spMkLst>
            <pc:docMk/>
            <pc:sldMk cId="4103541502" sldId="258"/>
            <ac:spMk id="14" creationId="{0744E10D-BBED-43CB-A36B-7F847663D67C}"/>
          </ac:spMkLst>
        </pc:spChg>
        <pc:spChg chg="add del mod">
          <ac:chgData name="Jess Watkins" userId="S::jess@cdah.org.au::42b231dc-d428-408e-a244-5e0a91003b1e" providerId="AD" clId="Web-{8D6E7A77-9501-427B-8649-2EFF43E9D9F8}" dt="2020-05-11T00:23:41.305" v="270"/>
          <ac:spMkLst>
            <pc:docMk/>
            <pc:sldMk cId="4103541502" sldId="258"/>
            <ac:spMk id="15" creationId="{2A20F2E8-C4F1-4171-B47F-529D3E341AA4}"/>
          </ac:spMkLst>
        </pc:spChg>
        <pc:picChg chg="add del mod ord">
          <ac:chgData name="Jess Watkins" userId="S::jess@cdah.org.au::42b231dc-d428-408e-a244-5e0a91003b1e" providerId="AD" clId="Web-{8D6E7A77-9501-427B-8649-2EFF43E9D9F8}" dt="2020-05-11T00:24:54.711" v="387"/>
          <ac:picMkLst>
            <pc:docMk/>
            <pc:sldMk cId="4103541502" sldId="258"/>
            <ac:picMk id="7" creationId="{27C48AFB-8B6B-4BC6-B9AE-8DB123E1B339}"/>
          </ac:picMkLst>
        </pc:picChg>
        <pc:picChg chg="add del mod">
          <ac:chgData name="Jess Watkins" userId="S::jess@cdah.org.au::42b231dc-d428-408e-a244-5e0a91003b1e" providerId="AD" clId="Web-{8D6E7A77-9501-427B-8649-2EFF43E9D9F8}" dt="2020-05-11T00:23:41.305" v="270"/>
          <ac:picMkLst>
            <pc:docMk/>
            <pc:sldMk cId="4103541502" sldId="258"/>
            <ac:picMk id="10" creationId="{8662E751-94BD-4713-823F-63395220B923}"/>
          </ac:picMkLst>
        </pc:picChg>
        <pc:picChg chg="add del mod">
          <ac:chgData name="Jess Watkins" userId="S::jess@cdah.org.au::42b231dc-d428-408e-a244-5e0a91003b1e" providerId="AD" clId="Web-{8D6E7A77-9501-427B-8649-2EFF43E9D9F8}" dt="2020-05-11T00:23:41.305" v="270"/>
          <ac:picMkLst>
            <pc:docMk/>
            <pc:sldMk cId="4103541502" sldId="258"/>
            <ac:picMk id="11" creationId="{AF47D22D-0053-4B93-A688-9B4526E602FC}"/>
          </ac:picMkLst>
        </pc:picChg>
        <pc:picChg chg="add del mod">
          <ac:chgData name="Jess Watkins" userId="S::jess@cdah.org.au::42b231dc-d428-408e-a244-5e0a91003b1e" providerId="AD" clId="Web-{8D6E7A77-9501-427B-8649-2EFF43E9D9F8}" dt="2020-05-11T00:23:41.305" v="270"/>
          <ac:picMkLst>
            <pc:docMk/>
            <pc:sldMk cId="4103541502" sldId="258"/>
            <ac:picMk id="12" creationId="{2FF96857-E0A0-4228-948C-757DB1BC018E}"/>
          </ac:picMkLst>
        </pc:picChg>
      </pc:sldChg>
      <pc:sldChg chg="modSp">
        <pc:chgData name="Jess Watkins" userId="S::jess@cdah.org.au::42b231dc-d428-408e-a244-5e0a91003b1e" providerId="AD" clId="Web-{8D6E7A77-9501-427B-8649-2EFF43E9D9F8}" dt="2020-05-11T01:08:37.423" v="976" actId="1076"/>
        <pc:sldMkLst>
          <pc:docMk/>
          <pc:sldMk cId="594845920" sldId="278"/>
        </pc:sldMkLst>
        <pc:spChg chg="mod">
          <ac:chgData name="Jess Watkins" userId="S::jess@cdah.org.au::42b231dc-d428-408e-a244-5e0a91003b1e" providerId="AD" clId="Web-{8D6E7A77-9501-427B-8649-2EFF43E9D9F8}" dt="2020-05-11T01:08:37.423" v="976" actId="1076"/>
          <ac:spMkLst>
            <pc:docMk/>
            <pc:sldMk cId="594845920" sldId="278"/>
            <ac:spMk id="8" creationId="{7A936EFD-4E3D-491D-B3A4-3AB6108F3E68}"/>
          </ac:spMkLst>
        </pc:spChg>
      </pc:sldChg>
      <pc:sldChg chg="del">
        <pc:chgData name="Jess Watkins" userId="S::jess@cdah.org.au::42b231dc-d428-408e-a244-5e0a91003b1e" providerId="AD" clId="Web-{8D6E7A77-9501-427B-8649-2EFF43E9D9F8}" dt="2020-05-11T01:06:54.609" v="883"/>
        <pc:sldMkLst>
          <pc:docMk/>
          <pc:sldMk cId="1553210696" sldId="284"/>
        </pc:sldMkLst>
      </pc:sldChg>
      <pc:sldChg chg="modSp del">
        <pc:chgData name="Jess Watkins" userId="S::jess@cdah.org.au::42b231dc-d428-408e-a244-5e0a91003b1e" providerId="AD" clId="Web-{8D6E7A77-9501-427B-8649-2EFF43E9D9F8}" dt="2020-05-11T00:58:56.292" v="703"/>
        <pc:sldMkLst>
          <pc:docMk/>
          <pc:sldMk cId="1236825731" sldId="285"/>
        </pc:sldMkLst>
        <pc:spChg chg="mod">
          <ac:chgData name="Jess Watkins" userId="S::jess@cdah.org.au::42b231dc-d428-408e-a244-5e0a91003b1e" providerId="AD" clId="Web-{8D6E7A77-9501-427B-8649-2EFF43E9D9F8}" dt="2020-05-11T00:54:53.524" v="683" actId="20577"/>
          <ac:spMkLst>
            <pc:docMk/>
            <pc:sldMk cId="1236825731" sldId="285"/>
            <ac:spMk id="2" creationId="{0A3B330A-AC07-4CEB-9BCE-F0DF6D673126}"/>
          </ac:spMkLst>
        </pc:spChg>
      </pc:sldChg>
      <pc:sldChg chg="addSp delSp">
        <pc:chgData name="Jess Watkins" userId="S::jess@cdah.org.au::42b231dc-d428-408e-a244-5e0a91003b1e" providerId="AD" clId="Web-{8D6E7A77-9501-427B-8649-2EFF43E9D9F8}" dt="2020-05-11T00:54:41.196" v="678"/>
        <pc:sldMkLst>
          <pc:docMk/>
          <pc:sldMk cId="206832333" sldId="286"/>
        </pc:sldMkLst>
        <pc:spChg chg="add del">
          <ac:chgData name="Jess Watkins" userId="S::jess@cdah.org.au::42b231dc-d428-408e-a244-5e0a91003b1e" providerId="AD" clId="Web-{8D6E7A77-9501-427B-8649-2EFF43E9D9F8}" dt="2020-05-11T00:54:41.196" v="678"/>
          <ac:spMkLst>
            <pc:docMk/>
            <pc:sldMk cId="206832333" sldId="286"/>
            <ac:spMk id="3" creationId="{5A9CD9CC-09B0-42B8-A02B-2D56A2433CD8}"/>
          </ac:spMkLst>
        </pc:spChg>
      </pc:sldChg>
      <pc:sldChg chg="modSp">
        <pc:chgData name="Jess Watkins" userId="S::jess@cdah.org.au::42b231dc-d428-408e-a244-5e0a91003b1e" providerId="AD" clId="Web-{8D6E7A77-9501-427B-8649-2EFF43E9D9F8}" dt="2020-05-11T01:07:48.891" v="892" actId="20577"/>
        <pc:sldMkLst>
          <pc:docMk/>
          <pc:sldMk cId="499612449" sldId="287"/>
        </pc:sldMkLst>
        <pc:spChg chg="mod">
          <ac:chgData name="Jess Watkins" userId="S::jess@cdah.org.au::42b231dc-d428-408e-a244-5e0a91003b1e" providerId="AD" clId="Web-{8D6E7A77-9501-427B-8649-2EFF43E9D9F8}" dt="2020-05-11T01:07:48.891" v="892" actId="20577"/>
          <ac:spMkLst>
            <pc:docMk/>
            <pc:sldMk cId="499612449" sldId="287"/>
            <ac:spMk id="8" creationId="{663C4737-4689-4D48-9465-7E625FCC5B2B}"/>
          </ac:spMkLst>
        </pc:spChg>
      </pc:sldChg>
      <pc:sldChg chg="modSp">
        <pc:chgData name="Jess Watkins" userId="S::jess@cdah.org.au::42b231dc-d428-408e-a244-5e0a91003b1e" providerId="AD" clId="Web-{8D6E7A77-9501-427B-8649-2EFF43E9D9F8}" dt="2020-05-11T01:08:14.969" v="927" actId="20577"/>
        <pc:sldMkLst>
          <pc:docMk/>
          <pc:sldMk cId="1429374918" sldId="288"/>
        </pc:sldMkLst>
        <pc:spChg chg="mod">
          <ac:chgData name="Jess Watkins" userId="S::jess@cdah.org.au::42b231dc-d428-408e-a244-5e0a91003b1e" providerId="AD" clId="Web-{8D6E7A77-9501-427B-8649-2EFF43E9D9F8}" dt="2020-05-11T01:08:14.969" v="927" actId="20577"/>
          <ac:spMkLst>
            <pc:docMk/>
            <pc:sldMk cId="1429374918" sldId="288"/>
            <ac:spMk id="8" creationId="{663C4737-4689-4D48-9465-7E625FCC5B2B}"/>
          </ac:spMkLst>
        </pc:spChg>
      </pc:sldChg>
      <pc:sldChg chg="modSp">
        <pc:chgData name="Jess Watkins" userId="S::jess@cdah.org.au::42b231dc-d428-408e-a244-5e0a91003b1e" providerId="AD" clId="Web-{8D6E7A77-9501-427B-8649-2EFF43E9D9F8}" dt="2020-05-11T01:07:55.750" v="896" actId="20577"/>
        <pc:sldMkLst>
          <pc:docMk/>
          <pc:sldMk cId="1519742854" sldId="289"/>
        </pc:sldMkLst>
        <pc:spChg chg="mod">
          <ac:chgData name="Jess Watkins" userId="S::jess@cdah.org.au::42b231dc-d428-408e-a244-5e0a91003b1e" providerId="AD" clId="Web-{8D6E7A77-9501-427B-8649-2EFF43E9D9F8}" dt="2020-05-11T01:07:55.750" v="896" actId="20577"/>
          <ac:spMkLst>
            <pc:docMk/>
            <pc:sldMk cId="1519742854" sldId="289"/>
            <ac:spMk id="8" creationId="{663C4737-4689-4D48-9465-7E625FCC5B2B}"/>
          </ac:spMkLst>
        </pc:spChg>
      </pc:sldChg>
      <pc:sldChg chg="delSp modSp del">
        <pc:chgData name="Jess Watkins" userId="S::jess@cdah.org.au::42b231dc-d428-408e-a244-5e0a91003b1e" providerId="AD" clId="Web-{8D6E7A77-9501-427B-8649-2EFF43E9D9F8}" dt="2020-05-11T00:20:14.303" v="41"/>
        <pc:sldMkLst>
          <pc:docMk/>
          <pc:sldMk cId="1102883760" sldId="293"/>
        </pc:sldMkLst>
        <pc:spChg chg="mod">
          <ac:chgData name="Jess Watkins" userId="S::jess@cdah.org.au::42b231dc-d428-408e-a244-5e0a91003b1e" providerId="AD" clId="Web-{8D6E7A77-9501-427B-8649-2EFF43E9D9F8}" dt="2020-05-11T00:16:12.613" v="39" actId="1076"/>
          <ac:spMkLst>
            <pc:docMk/>
            <pc:sldMk cId="1102883760" sldId="293"/>
            <ac:spMk id="2" creationId="{0A3B330A-AC07-4CEB-9BCE-F0DF6D673126}"/>
          </ac:spMkLst>
        </pc:spChg>
        <pc:spChg chg="del">
          <ac:chgData name="Jess Watkins" userId="S::jess@cdah.org.au::42b231dc-d428-408e-a244-5e0a91003b1e" providerId="AD" clId="Web-{8D6E7A77-9501-427B-8649-2EFF43E9D9F8}" dt="2020-05-11T00:15:59.050" v="36"/>
          <ac:spMkLst>
            <pc:docMk/>
            <pc:sldMk cId="1102883760" sldId="293"/>
            <ac:spMk id="8" creationId="{663C4737-4689-4D48-9465-7E625FCC5B2B}"/>
          </ac:spMkLst>
        </pc:spChg>
        <pc:picChg chg="del">
          <ac:chgData name="Jess Watkins" userId="S::jess@cdah.org.au::42b231dc-d428-408e-a244-5e0a91003b1e" providerId="AD" clId="Web-{8D6E7A77-9501-427B-8649-2EFF43E9D9F8}" dt="2020-05-11T00:14:54.519" v="35"/>
          <ac:picMkLst>
            <pc:docMk/>
            <pc:sldMk cId="1102883760" sldId="293"/>
            <ac:picMk id="7" creationId="{85EFDFD5-A976-4A96-BC75-0295CA0B349B}"/>
          </ac:picMkLst>
        </pc:picChg>
      </pc:sldChg>
      <pc:sldChg chg="new del">
        <pc:chgData name="Jess Watkins" userId="S::jess@cdah.org.au::42b231dc-d428-408e-a244-5e0a91003b1e" providerId="AD" clId="Web-{8D6E7A77-9501-427B-8649-2EFF43E9D9F8}" dt="2020-05-11T00:14:29.112" v="17"/>
        <pc:sldMkLst>
          <pc:docMk/>
          <pc:sldMk cId="1789662974" sldId="294"/>
        </pc:sldMkLst>
      </pc:sldChg>
      <pc:sldChg chg="addSp delSp modSp add replId">
        <pc:chgData name="Jess Watkins" userId="S::jess@cdah.org.au::42b231dc-d428-408e-a244-5e0a91003b1e" providerId="AD" clId="Web-{8D6E7A77-9501-427B-8649-2EFF43E9D9F8}" dt="2020-05-11T00:38:38.094" v="538" actId="1076"/>
        <pc:sldMkLst>
          <pc:docMk/>
          <pc:sldMk cId="1883733374" sldId="295"/>
        </pc:sldMkLst>
        <pc:spChg chg="mod">
          <ac:chgData name="Jess Watkins" userId="S::jess@cdah.org.au::42b231dc-d428-408e-a244-5e0a91003b1e" providerId="AD" clId="Web-{8D6E7A77-9501-427B-8649-2EFF43E9D9F8}" dt="2020-05-11T00:38:19.484" v="532" actId="20577"/>
          <ac:spMkLst>
            <pc:docMk/>
            <pc:sldMk cId="1883733374" sldId="295"/>
            <ac:spMk id="2" creationId="{0A3B330A-AC07-4CEB-9BCE-F0DF6D673126}"/>
          </ac:spMkLst>
        </pc:spChg>
        <pc:spChg chg="del">
          <ac:chgData name="Jess Watkins" userId="S::jess@cdah.org.au::42b231dc-d428-408e-a244-5e0a91003b1e" providerId="AD" clId="Web-{8D6E7A77-9501-427B-8649-2EFF43E9D9F8}" dt="2020-05-11T00:38:25.641" v="535"/>
          <ac:spMkLst>
            <pc:docMk/>
            <pc:sldMk cId="1883733374" sldId="295"/>
            <ac:spMk id="8" creationId="{663C4737-4689-4D48-9465-7E625FCC5B2B}"/>
          </ac:spMkLst>
        </pc:spChg>
        <pc:picChg chg="add mod">
          <ac:chgData name="Jess Watkins" userId="S::jess@cdah.org.au::42b231dc-d428-408e-a244-5e0a91003b1e" providerId="AD" clId="Web-{8D6E7A77-9501-427B-8649-2EFF43E9D9F8}" dt="2020-05-11T00:38:38.094" v="538" actId="1076"/>
          <ac:picMkLst>
            <pc:docMk/>
            <pc:sldMk cId="1883733374" sldId="295"/>
            <ac:picMk id="3" creationId="{EE946A98-0437-4043-9A89-976BF2FE6D8B}"/>
          </ac:picMkLst>
        </pc:picChg>
        <pc:picChg chg="del">
          <ac:chgData name="Jess Watkins" userId="S::jess@cdah.org.au::42b231dc-d428-408e-a244-5e0a91003b1e" providerId="AD" clId="Web-{8D6E7A77-9501-427B-8649-2EFF43E9D9F8}" dt="2020-05-11T00:38:19.516" v="534"/>
          <ac:picMkLst>
            <pc:docMk/>
            <pc:sldMk cId="1883733374" sldId="295"/>
            <ac:picMk id="7" creationId="{85EFDFD5-A976-4A96-BC75-0295CA0B349B}"/>
          </ac:picMkLst>
        </pc:picChg>
      </pc:sldChg>
      <pc:sldChg chg="modSp add">
        <pc:chgData name="Jess Watkins" userId="S::jess@cdah.org.au::42b231dc-d428-408e-a244-5e0a91003b1e" providerId="AD" clId="Web-{8D6E7A77-9501-427B-8649-2EFF43E9D9F8}" dt="2020-05-11T01:16:27.864" v="995" actId="20577"/>
        <pc:sldMkLst>
          <pc:docMk/>
          <pc:sldMk cId="2627539197" sldId="296"/>
        </pc:sldMkLst>
        <pc:spChg chg="mod">
          <ac:chgData name="Jess Watkins" userId="S::jess@cdah.org.au::42b231dc-d428-408e-a244-5e0a91003b1e" providerId="AD" clId="Web-{8D6E7A77-9501-427B-8649-2EFF43E9D9F8}" dt="2020-05-11T01:16:27.864" v="995" actId="20577"/>
          <ac:spMkLst>
            <pc:docMk/>
            <pc:sldMk cId="2627539197" sldId="296"/>
            <ac:spMk id="11" creationId="{15D752A2-B28F-4CAF-A645-CF64C50CF662}"/>
          </ac:spMkLst>
        </pc:spChg>
      </pc:sldChg>
      <pc:sldChg chg="add">
        <pc:chgData name="Jess Watkins" userId="S::jess@cdah.org.au::42b231dc-d428-408e-a244-5e0a91003b1e" providerId="AD" clId="Web-{8D6E7A77-9501-427B-8649-2EFF43E9D9F8}" dt="2020-05-11T00:20:27.881" v="42"/>
        <pc:sldMkLst>
          <pc:docMk/>
          <pc:sldMk cId="288863506" sldId="297"/>
        </pc:sldMkLst>
      </pc:sldChg>
      <pc:sldChg chg="addSp delSp modSp add">
        <pc:chgData name="Jess Watkins" userId="S::jess@cdah.org.au::42b231dc-d428-408e-a244-5e0a91003b1e" providerId="AD" clId="Web-{8D6E7A77-9501-427B-8649-2EFF43E9D9F8}" dt="2020-05-11T00:34:55.811" v="520" actId="1076"/>
        <pc:sldMkLst>
          <pc:docMk/>
          <pc:sldMk cId="64089580" sldId="298"/>
        </pc:sldMkLst>
        <pc:spChg chg="mod">
          <ac:chgData name="Jess Watkins" userId="S::jess@cdah.org.au::42b231dc-d428-408e-a244-5e0a91003b1e" providerId="AD" clId="Web-{8D6E7A77-9501-427B-8649-2EFF43E9D9F8}" dt="2020-05-11T00:29:09.901" v="516" actId="1076"/>
          <ac:spMkLst>
            <pc:docMk/>
            <pc:sldMk cId="64089580" sldId="298"/>
            <ac:spMk id="2" creationId="{BF87801A-9DC2-41EE-90FB-F54D051B55CE}"/>
          </ac:spMkLst>
        </pc:spChg>
        <pc:spChg chg="mod">
          <ac:chgData name="Jess Watkins" userId="S::jess@cdah.org.au::42b231dc-d428-408e-a244-5e0a91003b1e" providerId="AD" clId="Web-{8D6E7A77-9501-427B-8649-2EFF43E9D9F8}" dt="2020-05-11T00:29:38.698" v="518" actId="1076"/>
          <ac:spMkLst>
            <pc:docMk/>
            <pc:sldMk cId="64089580" sldId="298"/>
            <ac:spMk id="3" creationId="{1C110EA0-4784-4A7C-8820-A23905DA05D6}"/>
          </ac:spMkLst>
        </pc:spChg>
        <pc:picChg chg="add mod ord">
          <ac:chgData name="Jess Watkins" userId="S::jess@cdah.org.au::42b231dc-d428-408e-a244-5e0a91003b1e" providerId="AD" clId="Web-{8D6E7A77-9501-427B-8649-2EFF43E9D9F8}" dt="2020-05-11T00:34:55.811" v="520" actId="1076"/>
          <ac:picMkLst>
            <pc:docMk/>
            <pc:sldMk cId="64089580" sldId="298"/>
            <ac:picMk id="6" creationId="{A36FF127-FDBB-4BD8-88D4-A20F90DB637A}"/>
          </ac:picMkLst>
        </pc:picChg>
        <pc:picChg chg="del mod">
          <ac:chgData name="Jess Watkins" userId="S::jess@cdah.org.au::42b231dc-d428-408e-a244-5e0a91003b1e" providerId="AD" clId="Web-{8D6E7A77-9501-427B-8649-2EFF43E9D9F8}" dt="2020-05-11T00:26:57.306" v="401"/>
          <ac:picMkLst>
            <pc:docMk/>
            <pc:sldMk cId="64089580" sldId="298"/>
            <ac:picMk id="7" creationId="{A9BE9CCB-3670-4A0D-B9B1-339998551B25}"/>
          </ac:picMkLst>
        </pc:picChg>
      </pc:sldChg>
      <pc:sldChg chg="addSp delSp modSp add replId">
        <pc:chgData name="Jess Watkins" userId="S::jess@cdah.org.au::42b231dc-d428-408e-a244-5e0a91003b1e" providerId="AD" clId="Web-{8D6E7A77-9501-427B-8649-2EFF43E9D9F8}" dt="2020-05-11T00:42:13.643" v="597" actId="1076"/>
        <pc:sldMkLst>
          <pc:docMk/>
          <pc:sldMk cId="2491041992" sldId="299"/>
        </pc:sldMkLst>
        <pc:spChg chg="mod">
          <ac:chgData name="Jess Watkins" userId="S::jess@cdah.org.au::42b231dc-d428-408e-a244-5e0a91003b1e" providerId="AD" clId="Web-{8D6E7A77-9501-427B-8649-2EFF43E9D9F8}" dt="2020-05-11T00:42:01.752" v="596" actId="1076"/>
          <ac:spMkLst>
            <pc:docMk/>
            <pc:sldMk cId="2491041992" sldId="299"/>
            <ac:spMk id="2" creationId="{0A3B330A-AC07-4CEB-9BCE-F0DF6D673126}"/>
          </ac:spMkLst>
        </pc:spChg>
        <pc:graphicFrameChg chg="add mod">
          <ac:chgData name="Jess Watkins" userId="S::jess@cdah.org.au::42b231dc-d428-408e-a244-5e0a91003b1e" providerId="AD" clId="Web-{8D6E7A77-9501-427B-8649-2EFF43E9D9F8}" dt="2020-05-11T00:42:13.643" v="597" actId="1076"/>
          <ac:graphicFrameMkLst>
            <pc:docMk/>
            <pc:sldMk cId="2491041992" sldId="299"/>
            <ac:graphicFrameMk id="7" creationId="{C9C1DE5E-E117-4AB0-B0ED-BA98EF9C23CA}"/>
          </ac:graphicFrameMkLst>
        </pc:graphicFrameChg>
        <pc:picChg chg="del">
          <ac:chgData name="Jess Watkins" userId="S::jess@cdah.org.au::42b231dc-d428-408e-a244-5e0a91003b1e" providerId="AD" clId="Web-{8D6E7A77-9501-427B-8649-2EFF43E9D9F8}" dt="2020-05-11T00:40:21.626" v="543"/>
          <ac:picMkLst>
            <pc:docMk/>
            <pc:sldMk cId="2491041992" sldId="299"/>
            <ac:picMk id="3" creationId="{EE946A98-0437-4043-9A89-976BF2FE6D8B}"/>
          </ac:picMkLst>
        </pc:picChg>
      </pc:sldChg>
      <pc:sldChg chg="addSp delSp modSp add ord">
        <pc:chgData name="Jess Watkins" userId="S::jess@cdah.org.au::42b231dc-d428-408e-a244-5e0a91003b1e" providerId="AD" clId="Web-{8D6E7A77-9501-427B-8649-2EFF43E9D9F8}" dt="2020-05-11T00:53:50.508" v="676" actId="1076"/>
        <pc:sldMkLst>
          <pc:docMk/>
          <pc:sldMk cId="1068045895" sldId="300"/>
        </pc:sldMkLst>
        <pc:spChg chg="mod">
          <ac:chgData name="Jess Watkins" userId="S::jess@cdah.org.au::42b231dc-d428-408e-a244-5e0a91003b1e" providerId="AD" clId="Web-{8D6E7A77-9501-427B-8649-2EFF43E9D9F8}" dt="2020-05-11T00:53:50.508" v="676" actId="1076"/>
          <ac:spMkLst>
            <pc:docMk/>
            <pc:sldMk cId="1068045895" sldId="300"/>
            <ac:spMk id="2" creationId="{0A3B330A-AC07-4CEB-9BCE-F0DF6D673126}"/>
          </ac:spMkLst>
        </pc:spChg>
        <pc:spChg chg="add del mod">
          <ac:chgData name="Jess Watkins" userId="S::jess@cdah.org.au::42b231dc-d428-408e-a244-5e0a91003b1e" providerId="AD" clId="Web-{8D6E7A77-9501-427B-8649-2EFF43E9D9F8}" dt="2020-05-11T00:53:42.946" v="674"/>
          <ac:spMkLst>
            <pc:docMk/>
            <pc:sldMk cId="1068045895" sldId="300"/>
            <ac:spMk id="3" creationId="{4FA80389-AD81-4EB2-828D-72C918B2235F}"/>
          </ac:spMkLst>
        </pc:spChg>
        <pc:spChg chg="mod">
          <ac:chgData name="Jess Watkins" userId="S::jess@cdah.org.au::42b231dc-d428-408e-a244-5e0a91003b1e" providerId="AD" clId="Web-{8D6E7A77-9501-427B-8649-2EFF43E9D9F8}" dt="2020-05-11T00:53:47.165" v="675" actId="1076"/>
          <ac:spMkLst>
            <pc:docMk/>
            <pc:sldMk cId="1068045895" sldId="300"/>
            <ac:spMk id="8" creationId="{663C4737-4689-4D48-9465-7E625FCC5B2B}"/>
          </ac:spMkLst>
        </pc:spChg>
        <pc:picChg chg="mod">
          <ac:chgData name="Jess Watkins" userId="S::jess@cdah.org.au::42b231dc-d428-408e-a244-5e0a91003b1e" providerId="AD" clId="Web-{8D6E7A77-9501-427B-8649-2EFF43E9D9F8}" dt="2020-05-11T00:46:16.754" v="631" actId="1076"/>
          <ac:picMkLst>
            <pc:docMk/>
            <pc:sldMk cId="1068045895" sldId="300"/>
            <ac:picMk id="7" creationId="{85EFDFD5-A976-4A96-BC75-0295CA0B349B}"/>
          </ac:picMkLst>
        </pc:picChg>
      </pc:sldChg>
      <pc:sldChg chg="add del replId">
        <pc:chgData name="Jess Watkins" userId="S::jess@cdah.org.au::42b231dc-d428-408e-a244-5e0a91003b1e" providerId="AD" clId="Web-{8D6E7A77-9501-427B-8649-2EFF43E9D9F8}" dt="2020-05-11T00:40:27.017" v="545"/>
        <pc:sldMkLst>
          <pc:docMk/>
          <pc:sldMk cId="3251879211" sldId="300"/>
        </pc:sldMkLst>
      </pc:sldChg>
      <pc:sldChg chg="add del">
        <pc:chgData name="Jess Watkins" userId="S::jess@cdah.org.au::42b231dc-d428-408e-a244-5e0a91003b1e" providerId="AD" clId="Web-{8D6E7A77-9501-427B-8649-2EFF43E9D9F8}" dt="2020-05-11T00:45:20.582" v="599"/>
        <pc:sldMkLst>
          <pc:docMk/>
          <pc:sldMk cId="3873029844" sldId="300"/>
        </pc:sldMkLst>
      </pc:sldChg>
      <pc:sldChg chg="addSp modSp add replId">
        <pc:chgData name="Jess Watkins" userId="S::jess@cdah.org.au::42b231dc-d428-408e-a244-5e0a91003b1e" providerId="AD" clId="Web-{8D6E7A77-9501-427B-8649-2EFF43E9D9F8}" dt="2020-05-11T01:06:46.265" v="882" actId="1076"/>
        <pc:sldMkLst>
          <pc:docMk/>
          <pc:sldMk cId="1647991223" sldId="301"/>
        </pc:sldMkLst>
        <pc:spChg chg="mod">
          <ac:chgData name="Jess Watkins" userId="S::jess@cdah.org.au::42b231dc-d428-408e-a244-5e0a91003b1e" providerId="AD" clId="Web-{8D6E7A77-9501-427B-8649-2EFF43E9D9F8}" dt="2020-05-11T01:05:00.217" v="858" actId="1076"/>
          <ac:spMkLst>
            <pc:docMk/>
            <pc:sldMk cId="1647991223" sldId="301"/>
            <ac:spMk id="2" creationId="{0A3B330A-AC07-4CEB-9BCE-F0DF6D673126}"/>
          </ac:spMkLst>
        </pc:spChg>
        <pc:spChg chg="add mod">
          <ac:chgData name="Jess Watkins" userId="S::jess@cdah.org.au::42b231dc-d428-408e-a244-5e0a91003b1e" providerId="AD" clId="Web-{8D6E7A77-9501-427B-8649-2EFF43E9D9F8}" dt="2020-05-11T01:06:46.265" v="882" actId="1076"/>
          <ac:spMkLst>
            <pc:docMk/>
            <pc:sldMk cId="1647991223" sldId="301"/>
            <ac:spMk id="3" creationId="{0B3B4840-49BB-4053-A381-F69FE3E8D333}"/>
          </ac:spMkLst>
        </pc:spChg>
        <pc:picChg chg="add mod">
          <ac:chgData name="Jess Watkins" userId="S::jess@cdah.org.au::42b231dc-d428-408e-a244-5e0a91003b1e" providerId="AD" clId="Web-{8D6E7A77-9501-427B-8649-2EFF43E9D9F8}" dt="2020-05-11T01:06:46.203" v="881" actId="1076"/>
          <ac:picMkLst>
            <pc:docMk/>
            <pc:sldMk cId="1647991223" sldId="301"/>
            <ac:picMk id="4" creationId="{CAE96C36-F5AA-4BFE-9B12-6A69215B4BB4}"/>
          </ac:picMkLst>
        </pc:picChg>
      </pc:sldChg>
      <pc:sldChg chg="add del replId">
        <pc:chgData name="Jess Watkins" userId="S::jess@cdah.org.au::42b231dc-d428-408e-a244-5e0a91003b1e" providerId="AD" clId="Web-{8D6E7A77-9501-427B-8649-2EFF43E9D9F8}" dt="2020-05-11T00:55:51.056" v="686"/>
        <pc:sldMkLst>
          <pc:docMk/>
          <pc:sldMk cId="689565230" sldId="302"/>
        </pc:sldMkLst>
      </pc:sldChg>
      <pc:sldChg chg="addSp modSp add">
        <pc:chgData name="Jess Watkins" userId="S::jess@cdah.org.au::42b231dc-d428-408e-a244-5e0a91003b1e" providerId="AD" clId="Web-{8D6E7A77-9501-427B-8649-2EFF43E9D9F8}" dt="2020-05-11T00:57:27.370" v="693" actId="1076"/>
        <pc:sldMkLst>
          <pc:docMk/>
          <pc:sldMk cId="973254198" sldId="302"/>
        </pc:sldMkLst>
        <pc:spChg chg="mod">
          <ac:chgData name="Jess Watkins" userId="S::jess@cdah.org.au::42b231dc-d428-408e-a244-5e0a91003b1e" providerId="AD" clId="Web-{8D6E7A77-9501-427B-8649-2EFF43E9D9F8}" dt="2020-05-11T00:57:27.370" v="693" actId="1076"/>
          <ac:spMkLst>
            <pc:docMk/>
            <pc:sldMk cId="973254198" sldId="302"/>
            <ac:spMk id="2" creationId="{00000000-0000-0000-0000-000000000000}"/>
          </ac:spMkLst>
        </pc:spChg>
        <pc:picChg chg="add">
          <ac:chgData name="Jess Watkins" userId="S::jess@cdah.org.au::42b231dc-d428-408e-a244-5e0a91003b1e" providerId="AD" clId="Web-{8D6E7A77-9501-427B-8649-2EFF43E9D9F8}" dt="2020-05-11T00:56:43.557" v="688"/>
          <ac:picMkLst>
            <pc:docMk/>
            <pc:sldMk cId="973254198" sldId="302"/>
            <ac:picMk id="3" creationId="{B5DD21C7-0843-4F17-B3FE-BD0A1EB3092B}"/>
          </ac:picMkLst>
        </pc:picChg>
        <pc:picChg chg="mod">
          <ac:chgData name="Jess Watkins" userId="S::jess@cdah.org.au::42b231dc-d428-408e-a244-5e0a91003b1e" providerId="AD" clId="Web-{8D6E7A77-9501-427B-8649-2EFF43E9D9F8}" dt="2020-05-11T00:56:56.260" v="692" actId="1076"/>
          <ac:picMkLst>
            <pc:docMk/>
            <pc:sldMk cId="973254198" sldId="302"/>
            <ac:picMk id="4" creationId="{00000000-0000-0000-0000-000000000000}"/>
          </ac:picMkLst>
        </pc:picChg>
      </pc:sldChg>
      <pc:sldChg chg="addSp modSp add ord">
        <pc:chgData name="Jess Watkins" userId="S::jess@cdah.org.au::42b231dc-d428-408e-a244-5e0a91003b1e" providerId="AD" clId="Web-{8D6E7A77-9501-427B-8649-2EFF43E9D9F8}" dt="2020-05-11T00:58:09.573" v="702" actId="1076"/>
        <pc:sldMkLst>
          <pc:docMk/>
          <pc:sldMk cId="2506860375" sldId="303"/>
        </pc:sldMkLst>
        <pc:spChg chg="mod">
          <ac:chgData name="Jess Watkins" userId="S::jess@cdah.org.au::42b231dc-d428-408e-a244-5e0a91003b1e" providerId="AD" clId="Web-{8D6E7A77-9501-427B-8649-2EFF43E9D9F8}" dt="2020-05-11T00:58:09.573" v="702" actId="1076"/>
          <ac:spMkLst>
            <pc:docMk/>
            <pc:sldMk cId="2506860375" sldId="303"/>
            <ac:spMk id="2" creationId="{00000000-0000-0000-0000-000000000000}"/>
          </ac:spMkLst>
        </pc:spChg>
        <pc:picChg chg="add">
          <ac:chgData name="Jess Watkins" userId="S::jess@cdah.org.au::42b231dc-d428-408e-a244-5e0a91003b1e" providerId="AD" clId="Web-{8D6E7A77-9501-427B-8649-2EFF43E9D9F8}" dt="2020-05-11T00:57:55.589" v="699"/>
          <ac:picMkLst>
            <pc:docMk/>
            <pc:sldMk cId="2506860375" sldId="303"/>
            <ac:picMk id="3" creationId="{A769BD66-229E-45D3-96AD-04984CCC17FF}"/>
          </ac:picMkLst>
        </pc:picChg>
        <pc:picChg chg="mod">
          <ac:chgData name="Jess Watkins" userId="S::jess@cdah.org.au::42b231dc-d428-408e-a244-5e0a91003b1e" providerId="AD" clId="Web-{8D6E7A77-9501-427B-8649-2EFF43E9D9F8}" dt="2020-05-11T00:58:05.901" v="701" actId="1076"/>
          <ac:picMkLst>
            <pc:docMk/>
            <pc:sldMk cId="2506860375" sldId="303"/>
            <ac:picMk id="4" creationId="{00000000-0000-0000-0000-000000000000}"/>
          </ac:picMkLst>
        </pc:picChg>
      </pc:sldChg>
      <pc:sldChg chg="addSp delSp modSp add">
        <pc:chgData name="Jess Watkins" userId="S::jess@cdah.org.au::42b231dc-d428-408e-a244-5e0a91003b1e" providerId="AD" clId="Web-{8D6E7A77-9501-427B-8649-2EFF43E9D9F8}" dt="2020-05-11T01:01:04.965" v="731"/>
        <pc:sldMkLst>
          <pc:docMk/>
          <pc:sldMk cId="926314862" sldId="304"/>
        </pc:sldMkLst>
        <pc:spChg chg="mod">
          <ac:chgData name="Jess Watkins" userId="S::jess@cdah.org.au::42b231dc-d428-408e-a244-5e0a91003b1e" providerId="AD" clId="Web-{8D6E7A77-9501-427B-8649-2EFF43E9D9F8}" dt="2020-05-11T00:59:45.012" v="710" actId="20577"/>
          <ac:spMkLst>
            <pc:docMk/>
            <pc:sldMk cId="926314862" sldId="304"/>
            <ac:spMk id="2" creationId="{00000000-0000-0000-0000-000000000000}"/>
          </ac:spMkLst>
        </pc:spChg>
        <pc:spChg chg="mod">
          <ac:chgData name="Jess Watkins" userId="S::jess@cdah.org.au::42b231dc-d428-408e-a244-5e0a91003b1e" providerId="AD" clId="Web-{8D6E7A77-9501-427B-8649-2EFF43E9D9F8}" dt="2020-05-11T01:00:17.684" v="727" actId="20577"/>
          <ac:spMkLst>
            <pc:docMk/>
            <pc:sldMk cId="926314862" sldId="304"/>
            <ac:spMk id="3" creationId="{00000000-0000-0000-0000-000000000000}"/>
          </ac:spMkLst>
        </pc:spChg>
        <pc:spChg chg="add del">
          <ac:chgData name="Jess Watkins" userId="S::jess@cdah.org.au::42b231dc-d428-408e-a244-5e0a91003b1e" providerId="AD" clId="Web-{8D6E7A77-9501-427B-8649-2EFF43E9D9F8}" dt="2020-05-11T01:01:04.965" v="731"/>
          <ac:spMkLst>
            <pc:docMk/>
            <pc:sldMk cId="926314862" sldId="304"/>
            <ac:spMk id="8" creationId="{49645E61-6790-48B1-92D9-C4833B6F9E9B}"/>
          </ac:spMkLst>
        </pc:spChg>
        <pc:picChg chg="mod">
          <ac:chgData name="Jess Watkins" userId="S::jess@cdah.org.au::42b231dc-d428-408e-a244-5e0a91003b1e" providerId="AD" clId="Web-{8D6E7A77-9501-427B-8649-2EFF43E9D9F8}" dt="2020-05-11T01:00:15.246" v="726" actId="1076"/>
          <ac:picMkLst>
            <pc:docMk/>
            <pc:sldMk cId="926314862" sldId="304"/>
            <ac:picMk id="4" creationId="{00000000-0000-0000-0000-000000000000}"/>
          </ac:picMkLst>
        </pc:picChg>
        <pc:picChg chg="add">
          <ac:chgData name="Jess Watkins" userId="S::jess@cdah.org.au::42b231dc-d428-408e-a244-5e0a91003b1e" providerId="AD" clId="Web-{8D6E7A77-9501-427B-8649-2EFF43E9D9F8}" dt="2020-05-11T00:59:34.761" v="707"/>
          <ac:picMkLst>
            <pc:docMk/>
            <pc:sldMk cId="926314862" sldId="304"/>
            <ac:picMk id="6" creationId="{77647F5D-0B4A-4C66-823F-85EC6EBF8A38}"/>
          </ac:picMkLst>
        </pc:picChg>
        <pc:picChg chg="add del">
          <ac:chgData name="Jess Watkins" userId="S::jess@cdah.org.au::42b231dc-d428-408e-a244-5e0a91003b1e" providerId="AD" clId="Web-{8D6E7A77-9501-427B-8649-2EFF43E9D9F8}" dt="2020-05-11T01:01:04.965" v="731"/>
          <ac:picMkLst>
            <pc:docMk/>
            <pc:sldMk cId="926314862" sldId="304"/>
            <ac:picMk id="7" creationId="{94764943-6E73-4358-8265-4E01F5281527}"/>
          </ac:picMkLst>
        </pc:picChg>
      </pc:sldChg>
      <pc:sldChg chg="addSp modSp add">
        <pc:chgData name="Jess Watkins" userId="S::jess@cdah.org.au::42b231dc-d428-408e-a244-5e0a91003b1e" providerId="AD" clId="Web-{8D6E7A77-9501-427B-8649-2EFF43E9D9F8}" dt="2020-05-11T01:03:16.560" v="832" actId="14100"/>
        <pc:sldMkLst>
          <pc:docMk/>
          <pc:sldMk cId="496313727" sldId="305"/>
        </pc:sldMkLst>
        <pc:spChg chg="add mod">
          <ac:chgData name="Jess Watkins" userId="S::jess@cdah.org.au::42b231dc-d428-408e-a244-5e0a91003b1e" providerId="AD" clId="Web-{8D6E7A77-9501-427B-8649-2EFF43E9D9F8}" dt="2020-05-11T01:03:16.560" v="832" actId="14100"/>
          <ac:spMkLst>
            <pc:docMk/>
            <pc:sldMk cId="496313727" sldId="305"/>
            <ac:spMk id="3" creationId="{D2C6E9AF-F702-4924-BCBD-070D72D9D27E}"/>
          </ac:spMkLst>
        </pc:spChg>
        <pc:spChg chg="mod">
          <ac:chgData name="Jess Watkins" userId="S::jess@cdah.org.au::42b231dc-d428-408e-a244-5e0a91003b1e" providerId="AD" clId="Web-{8D6E7A77-9501-427B-8649-2EFF43E9D9F8}" dt="2020-05-11T01:02:46.654" v="781" actId="20577"/>
          <ac:spMkLst>
            <pc:docMk/>
            <pc:sldMk cId="496313727" sldId="305"/>
            <ac:spMk id="5" creationId="{00000000-0000-0000-0000-000000000000}"/>
          </ac:spMkLst>
        </pc:spChg>
        <pc:picChg chg="add mod">
          <ac:chgData name="Jess Watkins" userId="S::jess@cdah.org.au::42b231dc-d428-408e-a244-5e0a91003b1e" providerId="AD" clId="Web-{8D6E7A77-9501-427B-8649-2EFF43E9D9F8}" dt="2020-05-11T01:02:03.591" v="762" actId="1076"/>
          <ac:picMkLst>
            <pc:docMk/>
            <pc:sldMk cId="496313727" sldId="305"/>
            <ac:picMk id="2" creationId="{A15A36BC-A9E6-42C3-AD7D-96D8A05DDB3D}"/>
          </ac:picMkLst>
        </pc:picChg>
        <pc:picChg chg="mod">
          <ac:chgData name="Jess Watkins" userId="S::jess@cdah.org.au::42b231dc-d428-408e-a244-5e0a91003b1e" providerId="AD" clId="Web-{8D6E7A77-9501-427B-8649-2EFF43E9D9F8}" dt="2020-05-11T01:02:05.294" v="763" actId="1076"/>
          <ac:picMkLst>
            <pc:docMk/>
            <pc:sldMk cId="496313727" sldId="305"/>
            <ac:picMk id="6" creationId="{00000000-0000-0000-0000-000000000000}"/>
          </ac:picMkLst>
        </pc:picChg>
      </pc:sldChg>
      <pc:sldChg chg="addSp modSp add">
        <pc:chgData name="Jess Watkins" userId="S::jess@cdah.org.au::42b231dc-d428-408e-a244-5e0a91003b1e" providerId="AD" clId="Web-{8D6E7A77-9501-427B-8649-2EFF43E9D9F8}" dt="2020-05-11T01:04:46.577" v="850" actId="1076"/>
        <pc:sldMkLst>
          <pc:docMk/>
          <pc:sldMk cId="4158383480" sldId="306"/>
        </pc:sldMkLst>
        <pc:spChg chg="mod">
          <ac:chgData name="Jess Watkins" userId="S::jess@cdah.org.au::42b231dc-d428-408e-a244-5e0a91003b1e" providerId="AD" clId="Web-{8D6E7A77-9501-427B-8649-2EFF43E9D9F8}" dt="2020-05-11T01:04:46.577" v="850" actId="1076"/>
          <ac:spMkLst>
            <pc:docMk/>
            <pc:sldMk cId="4158383480" sldId="306"/>
            <ac:spMk id="2" creationId="{00000000-0000-0000-0000-000000000000}"/>
          </ac:spMkLst>
        </pc:spChg>
        <pc:spChg chg="mod">
          <ac:chgData name="Jess Watkins" userId="S::jess@cdah.org.au::42b231dc-d428-408e-a244-5e0a91003b1e" providerId="AD" clId="Web-{8D6E7A77-9501-427B-8649-2EFF43E9D9F8}" dt="2020-05-11T01:04:22.108" v="845" actId="20577"/>
          <ac:spMkLst>
            <pc:docMk/>
            <pc:sldMk cId="4158383480" sldId="306"/>
            <ac:spMk id="8" creationId="{00000000-0000-0000-0000-000000000000}"/>
          </ac:spMkLst>
        </pc:spChg>
        <pc:picChg chg="add">
          <ac:chgData name="Jess Watkins" userId="S::jess@cdah.org.au::42b231dc-d428-408e-a244-5e0a91003b1e" providerId="AD" clId="Web-{8D6E7A77-9501-427B-8649-2EFF43E9D9F8}" dt="2020-05-11T01:04:29.670" v="848"/>
          <ac:picMkLst>
            <pc:docMk/>
            <pc:sldMk cId="4158383480" sldId="306"/>
            <ac:picMk id="4" creationId="{A66FC423-E3FD-46D8-9992-33DE955A7B8A}"/>
          </ac:picMkLst>
        </pc:picChg>
        <pc:picChg chg="mod">
          <ac:chgData name="Jess Watkins" userId="S::jess@cdah.org.au::42b231dc-d428-408e-a244-5e0a91003b1e" providerId="AD" clId="Web-{8D6E7A77-9501-427B-8649-2EFF43E9D9F8}" dt="2020-05-11T01:04:01.576" v="841" actId="1076"/>
          <ac:picMkLst>
            <pc:docMk/>
            <pc:sldMk cId="4158383480" sldId="306"/>
            <ac:picMk id="5" creationId="{00000000-0000-0000-0000-000000000000}"/>
          </ac:picMkLst>
        </pc:picChg>
      </pc:sldChg>
    </pc:docChg>
  </pc:docChgLst>
  <pc:docChgLst>
    <pc:chgData name="CDAH Admin" userId="S::admin@cdah.org.au::9145f655-8b22-4a9d-9f25-7addd7f716ec" providerId="AD" clId="Web-{DBD6E8DD-1409-4233-AAA5-11D3C8D221CC}"/>
    <pc:docChg chg="modSld">
      <pc:chgData name="CDAH Admin" userId="S::admin@cdah.org.au::9145f655-8b22-4a9d-9f25-7addd7f716ec" providerId="AD" clId="Web-{DBD6E8DD-1409-4233-AAA5-11D3C8D221CC}" dt="2021-08-19T00:19:33.932" v="2" actId="20577"/>
      <pc:docMkLst>
        <pc:docMk/>
      </pc:docMkLst>
      <pc:sldChg chg="modSp">
        <pc:chgData name="CDAH Admin" userId="S::admin@cdah.org.au::9145f655-8b22-4a9d-9f25-7addd7f716ec" providerId="AD" clId="Web-{DBD6E8DD-1409-4233-AAA5-11D3C8D221CC}" dt="2021-08-19T00:19:33.932" v="2" actId="20577"/>
        <pc:sldMkLst>
          <pc:docMk/>
          <pc:sldMk cId="1352015911" sldId="257"/>
        </pc:sldMkLst>
        <pc:spChg chg="mod">
          <ac:chgData name="CDAH Admin" userId="S::admin@cdah.org.au::9145f655-8b22-4a9d-9f25-7addd7f716ec" providerId="AD" clId="Web-{DBD6E8DD-1409-4233-AAA5-11D3C8D221CC}" dt="2021-08-19T00:19:33.932" v="2" actId="20577"/>
          <ac:spMkLst>
            <pc:docMk/>
            <pc:sldMk cId="1352015911" sldId="257"/>
            <ac:spMk id="2" creationId="{0A3B330A-AC07-4CEB-9BCE-F0DF6D67312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FC1CD6-5672-994C-99C6-15982BAFF624}"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44B81151-8058-6E48-AFFD-707CE6208498}">
      <dgm:prSet phldrT="[Text]"/>
      <dgm:spPr/>
      <dgm:t>
        <a:bodyPr/>
        <a:lstStyle/>
        <a:p>
          <a:r>
            <a:rPr lang="en-US" dirty="0"/>
            <a:t>Act</a:t>
          </a:r>
        </a:p>
      </dgm:t>
    </dgm:pt>
    <dgm:pt modelId="{EA9AABC4-FC1F-234F-90A6-D8FD91E5A545}" type="parTrans" cxnId="{215DBFEC-165A-D540-B412-F484F45C2470}">
      <dgm:prSet/>
      <dgm:spPr/>
      <dgm:t>
        <a:bodyPr/>
        <a:lstStyle/>
        <a:p>
          <a:endParaRPr lang="en-US"/>
        </a:p>
      </dgm:t>
    </dgm:pt>
    <dgm:pt modelId="{91208EA7-ECBA-FD48-B0B3-F70E02A979B8}" type="sibTrans" cxnId="{215DBFEC-165A-D540-B412-F484F45C2470}">
      <dgm:prSet/>
      <dgm:spPr/>
      <dgm:t>
        <a:bodyPr/>
        <a:lstStyle/>
        <a:p>
          <a:endParaRPr lang="en-US"/>
        </a:p>
      </dgm:t>
    </dgm:pt>
    <dgm:pt modelId="{C849BCEE-2393-E242-BD14-7E207A580285}">
      <dgm:prSet phldrT="[Text]"/>
      <dgm:spPr/>
      <dgm:t>
        <a:bodyPr/>
        <a:lstStyle/>
        <a:p>
          <a:r>
            <a:rPr lang="en-US"/>
            <a:t>Reflect</a:t>
          </a:r>
        </a:p>
      </dgm:t>
    </dgm:pt>
    <dgm:pt modelId="{C5CC37BE-E4C6-F14A-926B-FB5F10BEEB37}" type="parTrans" cxnId="{FAB7BF4A-7DA8-EB48-AFBB-6BE2813F17A0}">
      <dgm:prSet/>
      <dgm:spPr/>
      <dgm:t>
        <a:bodyPr/>
        <a:lstStyle/>
        <a:p>
          <a:endParaRPr lang="en-US"/>
        </a:p>
      </dgm:t>
    </dgm:pt>
    <dgm:pt modelId="{35BE12FD-1980-8845-B18E-46F088438318}" type="sibTrans" cxnId="{FAB7BF4A-7DA8-EB48-AFBB-6BE2813F17A0}">
      <dgm:prSet/>
      <dgm:spPr/>
      <dgm:t>
        <a:bodyPr/>
        <a:lstStyle/>
        <a:p>
          <a:endParaRPr lang="en-US"/>
        </a:p>
      </dgm:t>
    </dgm:pt>
    <dgm:pt modelId="{BE4BC114-7DF6-2443-BB34-F68F20CF41B6}">
      <dgm:prSet phldrT="[Text]"/>
      <dgm:spPr/>
      <dgm:t>
        <a:bodyPr/>
        <a:lstStyle/>
        <a:p>
          <a:r>
            <a:rPr lang="en-US"/>
            <a:t>Learn</a:t>
          </a:r>
        </a:p>
      </dgm:t>
    </dgm:pt>
    <dgm:pt modelId="{312F2A8A-B9B6-BF4A-B4A6-B64B886728C6}" type="parTrans" cxnId="{7BAAE571-97E1-334B-9B36-E4BBADB962AF}">
      <dgm:prSet/>
      <dgm:spPr/>
      <dgm:t>
        <a:bodyPr/>
        <a:lstStyle/>
        <a:p>
          <a:endParaRPr lang="en-US"/>
        </a:p>
      </dgm:t>
    </dgm:pt>
    <dgm:pt modelId="{79B8CF06-BFD5-4048-920C-1E5CF7AC42E3}" type="sibTrans" cxnId="{7BAAE571-97E1-334B-9B36-E4BBADB962AF}">
      <dgm:prSet/>
      <dgm:spPr/>
      <dgm:t>
        <a:bodyPr/>
        <a:lstStyle/>
        <a:p>
          <a:endParaRPr lang="en-US"/>
        </a:p>
      </dgm:t>
    </dgm:pt>
    <dgm:pt modelId="{71C7E8E3-02E0-FA45-AE81-96E3E8B38460}" type="pres">
      <dgm:prSet presAssocID="{E7FC1CD6-5672-994C-99C6-15982BAFF624}" presName="cycle" presStyleCnt="0">
        <dgm:presLayoutVars>
          <dgm:dir/>
          <dgm:resizeHandles val="exact"/>
        </dgm:presLayoutVars>
      </dgm:prSet>
      <dgm:spPr/>
    </dgm:pt>
    <dgm:pt modelId="{3C7AF339-0B60-3941-8F7D-0B4F3D69EC8E}" type="pres">
      <dgm:prSet presAssocID="{44B81151-8058-6E48-AFFD-707CE6208498}" presName="node" presStyleLbl="node1" presStyleIdx="0" presStyleCnt="3">
        <dgm:presLayoutVars>
          <dgm:bulletEnabled val="1"/>
        </dgm:presLayoutVars>
      </dgm:prSet>
      <dgm:spPr/>
    </dgm:pt>
    <dgm:pt modelId="{32649A05-67B9-324C-AFEE-E2C95A8C23AA}" type="pres">
      <dgm:prSet presAssocID="{44B81151-8058-6E48-AFFD-707CE6208498}" presName="spNode" presStyleCnt="0"/>
      <dgm:spPr/>
    </dgm:pt>
    <dgm:pt modelId="{2BF5E9F3-46E9-6348-8789-AB5679245A9E}" type="pres">
      <dgm:prSet presAssocID="{91208EA7-ECBA-FD48-B0B3-F70E02A979B8}" presName="sibTrans" presStyleLbl="sibTrans1D1" presStyleIdx="0" presStyleCnt="3"/>
      <dgm:spPr/>
    </dgm:pt>
    <dgm:pt modelId="{B53E8751-A693-9B47-BD44-AD5BC4D1C3E7}" type="pres">
      <dgm:prSet presAssocID="{C849BCEE-2393-E242-BD14-7E207A580285}" presName="node" presStyleLbl="node1" presStyleIdx="1" presStyleCnt="3">
        <dgm:presLayoutVars>
          <dgm:bulletEnabled val="1"/>
        </dgm:presLayoutVars>
      </dgm:prSet>
      <dgm:spPr/>
    </dgm:pt>
    <dgm:pt modelId="{6F18486C-0547-694A-A4DE-1C5E9C1D32A0}" type="pres">
      <dgm:prSet presAssocID="{C849BCEE-2393-E242-BD14-7E207A580285}" presName="spNode" presStyleCnt="0"/>
      <dgm:spPr/>
    </dgm:pt>
    <dgm:pt modelId="{40BDD6B0-CD47-E245-A57F-018850F9221F}" type="pres">
      <dgm:prSet presAssocID="{35BE12FD-1980-8845-B18E-46F088438318}" presName="sibTrans" presStyleLbl="sibTrans1D1" presStyleIdx="1" presStyleCnt="3"/>
      <dgm:spPr/>
    </dgm:pt>
    <dgm:pt modelId="{B166665C-96E3-FD42-B385-0A8517205FAF}" type="pres">
      <dgm:prSet presAssocID="{BE4BC114-7DF6-2443-BB34-F68F20CF41B6}" presName="node" presStyleLbl="node1" presStyleIdx="2" presStyleCnt="3">
        <dgm:presLayoutVars>
          <dgm:bulletEnabled val="1"/>
        </dgm:presLayoutVars>
      </dgm:prSet>
      <dgm:spPr/>
    </dgm:pt>
    <dgm:pt modelId="{A5C68584-B70E-894C-BF93-6B6198ED49DB}" type="pres">
      <dgm:prSet presAssocID="{BE4BC114-7DF6-2443-BB34-F68F20CF41B6}" presName="spNode" presStyleCnt="0"/>
      <dgm:spPr/>
    </dgm:pt>
    <dgm:pt modelId="{EA71698D-22F4-DF43-9BD9-C9526E9ADB4B}" type="pres">
      <dgm:prSet presAssocID="{79B8CF06-BFD5-4048-920C-1E5CF7AC42E3}" presName="sibTrans" presStyleLbl="sibTrans1D1" presStyleIdx="2" presStyleCnt="3"/>
      <dgm:spPr/>
    </dgm:pt>
  </dgm:ptLst>
  <dgm:cxnLst>
    <dgm:cxn modelId="{E088E203-A92D-B34E-BBD4-888B62721526}" type="presOf" srcId="{35BE12FD-1980-8845-B18E-46F088438318}" destId="{40BDD6B0-CD47-E245-A57F-018850F9221F}" srcOrd="0" destOrd="0" presId="urn:microsoft.com/office/officeart/2005/8/layout/cycle5"/>
    <dgm:cxn modelId="{8DF8EE5D-9263-D145-BD42-453E182FAD64}" type="presOf" srcId="{91208EA7-ECBA-FD48-B0B3-F70E02A979B8}" destId="{2BF5E9F3-46E9-6348-8789-AB5679245A9E}" srcOrd="0" destOrd="0" presId="urn:microsoft.com/office/officeart/2005/8/layout/cycle5"/>
    <dgm:cxn modelId="{FAB7BF4A-7DA8-EB48-AFBB-6BE2813F17A0}" srcId="{E7FC1CD6-5672-994C-99C6-15982BAFF624}" destId="{C849BCEE-2393-E242-BD14-7E207A580285}" srcOrd="1" destOrd="0" parTransId="{C5CC37BE-E4C6-F14A-926B-FB5F10BEEB37}" sibTransId="{35BE12FD-1980-8845-B18E-46F088438318}"/>
    <dgm:cxn modelId="{A532934E-19A3-274F-9C06-CB0AC63BEADA}" type="presOf" srcId="{44B81151-8058-6E48-AFFD-707CE6208498}" destId="{3C7AF339-0B60-3941-8F7D-0B4F3D69EC8E}" srcOrd="0" destOrd="0" presId="urn:microsoft.com/office/officeart/2005/8/layout/cycle5"/>
    <dgm:cxn modelId="{2332454F-4F2D-B145-BCA0-E1B6E81D0D96}" type="presOf" srcId="{C849BCEE-2393-E242-BD14-7E207A580285}" destId="{B53E8751-A693-9B47-BD44-AD5BC4D1C3E7}" srcOrd="0" destOrd="0" presId="urn:microsoft.com/office/officeart/2005/8/layout/cycle5"/>
    <dgm:cxn modelId="{7BAAE571-97E1-334B-9B36-E4BBADB962AF}" srcId="{E7FC1CD6-5672-994C-99C6-15982BAFF624}" destId="{BE4BC114-7DF6-2443-BB34-F68F20CF41B6}" srcOrd="2" destOrd="0" parTransId="{312F2A8A-B9B6-BF4A-B4A6-B64B886728C6}" sibTransId="{79B8CF06-BFD5-4048-920C-1E5CF7AC42E3}"/>
    <dgm:cxn modelId="{D6435B94-EA57-5F44-BDC5-F01DBCCCACEC}" type="presOf" srcId="{BE4BC114-7DF6-2443-BB34-F68F20CF41B6}" destId="{B166665C-96E3-FD42-B385-0A8517205FAF}" srcOrd="0" destOrd="0" presId="urn:microsoft.com/office/officeart/2005/8/layout/cycle5"/>
    <dgm:cxn modelId="{2406A1A1-4E84-9E44-9B13-06DA185E4E2E}" type="presOf" srcId="{E7FC1CD6-5672-994C-99C6-15982BAFF624}" destId="{71C7E8E3-02E0-FA45-AE81-96E3E8B38460}" srcOrd="0" destOrd="0" presId="urn:microsoft.com/office/officeart/2005/8/layout/cycle5"/>
    <dgm:cxn modelId="{E03C65E9-66B2-484F-A580-A4FE966FB059}" type="presOf" srcId="{79B8CF06-BFD5-4048-920C-1E5CF7AC42E3}" destId="{EA71698D-22F4-DF43-9BD9-C9526E9ADB4B}" srcOrd="0" destOrd="0" presId="urn:microsoft.com/office/officeart/2005/8/layout/cycle5"/>
    <dgm:cxn modelId="{215DBFEC-165A-D540-B412-F484F45C2470}" srcId="{E7FC1CD6-5672-994C-99C6-15982BAFF624}" destId="{44B81151-8058-6E48-AFFD-707CE6208498}" srcOrd="0" destOrd="0" parTransId="{EA9AABC4-FC1F-234F-90A6-D8FD91E5A545}" sibTransId="{91208EA7-ECBA-FD48-B0B3-F70E02A979B8}"/>
    <dgm:cxn modelId="{92DF4B95-8ACE-9349-A342-90DC6C2F78DD}" type="presParOf" srcId="{71C7E8E3-02E0-FA45-AE81-96E3E8B38460}" destId="{3C7AF339-0B60-3941-8F7D-0B4F3D69EC8E}" srcOrd="0" destOrd="0" presId="urn:microsoft.com/office/officeart/2005/8/layout/cycle5"/>
    <dgm:cxn modelId="{EA72C0AB-792B-DB43-83E0-F67DF04DC9DE}" type="presParOf" srcId="{71C7E8E3-02E0-FA45-AE81-96E3E8B38460}" destId="{32649A05-67B9-324C-AFEE-E2C95A8C23AA}" srcOrd="1" destOrd="0" presId="urn:microsoft.com/office/officeart/2005/8/layout/cycle5"/>
    <dgm:cxn modelId="{B6845D2A-D569-6744-B7F0-27EF5DBB8D1A}" type="presParOf" srcId="{71C7E8E3-02E0-FA45-AE81-96E3E8B38460}" destId="{2BF5E9F3-46E9-6348-8789-AB5679245A9E}" srcOrd="2" destOrd="0" presId="urn:microsoft.com/office/officeart/2005/8/layout/cycle5"/>
    <dgm:cxn modelId="{9222DD08-2E69-E146-96BE-A92B74F332DA}" type="presParOf" srcId="{71C7E8E3-02E0-FA45-AE81-96E3E8B38460}" destId="{B53E8751-A693-9B47-BD44-AD5BC4D1C3E7}" srcOrd="3" destOrd="0" presId="urn:microsoft.com/office/officeart/2005/8/layout/cycle5"/>
    <dgm:cxn modelId="{BE620E9B-324A-A949-A588-AA1C04B363DB}" type="presParOf" srcId="{71C7E8E3-02E0-FA45-AE81-96E3E8B38460}" destId="{6F18486C-0547-694A-A4DE-1C5E9C1D32A0}" srcOrd="4" destOrd="0" presId="urn:microsoft.com/office/officeart/2005/8/layout/cycle5"/>
    <dgm:cxn modelId="{25941588-CDE1-2242-BE9A-45FBCC8F8023}" type="presParOf" srcId="{71C7E8E3-02E0-FA45-AE81-96E3E8B38460}" destId="{40BDD6B0-CD47-E245-A57F-018850F9221F}" srcOrd="5" destOrd="0" presId="urn:microsoft.com/office/officeart/2005/8/layout/cycle5"/>
    <dgm:cxn modelId="{4A59C79A-D1F0-AD42-9BB1-DCAED7C4211E}" type="presParOf" srcId="{71C7E8E3-02E0-FA45-AE81-96E3E8B38460}" destId="{B166665C-96E3-FD42-B385-0A8517205FAF}" srcOrd="6" destOrd="0" presId="urn:microsoft.com/office/officeart/2005/8/layout/cycle5"/>
    <dgm:cxn modelId="{C34AD49E-A683-7A43-B178-C2730C34B532}" type="presParOf" srcId="{71C7E8E3-02E0-FA45-AE81-96E3E8B38460}" destId="{A5C68584-B70E-894C-BF93-6B6198ED49DB}" srcOrd="7" destOrd="0" presId="urn:microsoft.com/office/officeart/2005/8/layout/cycle5"/>
    <dgm:cxn modelId="{45E69C61-BEB7-5941-B81C-277CE1A925D7}" type="presParOf" srcId="{71C7E8E3-02E0-FA45-AE81-96E3E8B38460}" destId="{EA71698D-22F4-DF43-9BD9-C9526E9ADB4B}"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AF339-0B60-3941-8F7D-0B4F3D69EC8E}">
      <dsp:nvSpPr>
        <dsp:cNvPr id="0" name=""/>
        <dsp:cNvSpPr/>
      </dsp:nvSpPr>
      <dsp:spPr>
        <a:xfrm>
          <a:off x="3076054" y="946"/>
          <a:ext cx="2077491" cy="135036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Act</a:t>
          </a:r>
        </a:p>
      </dsp:txBody>
      <dsp:txXfrm>
        <a:off x="3141974" y="66866"/>
        <a:ext cx="1945651" cy="1218529"/>
      </dsp:txXfrm>
    </dsp:sp>
    <dsp:sp modelId="{2BF5E9F3-46E9-6348-8789-AB5679245A9E}">
      <dsp:nvSpPr>
        <dsp:cNvPr id="0" name=""/>
        <dsp:cNvSpPr/>
      </dsp:nvSpPr>
      <dsp:spPr>
        <a:xfrm>
          <a:off x="2315006" y="676131"/>
          <a:ext cx="3599586" cy="3599586"/>
        </a:xfrm>
        <a:custGeom>
          <a:avLst/>
          <a:gdLst/>
          <a:ahLst/>
          <a:cxnLst/>
          <a:rect l="0" t="0" r="0" b="0"/>
          <a:pathLst>
            <a:path>
              <a:moveTo>
                <a:pt x="3116948" y="573270"/>
              </a:moveTo>
              <a:arcTo wR="1799793" hR="1799793" stAng="19022437" swAng="23004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53E8751-A693-9B47-BD44-AD5BC4D1C3E7}">
      <dsp:nvSpPr>
        <dsp:cNvPr id="0" name=""/>
        <dsp:cNvSpPr/>
      </dsp:nvSpPr>
      <dsp:spPr>
        <a:xfrm>
          <a:off x="4634720" y="2700636"/>
          <a:ext cx="2077491" cy="135036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Reflect</a:t>
          </a:r>
        </a:p>
      </dsp:txBody>
      <dsp:txXfrm>
        <a:off x="4700640" y="2766556"/>
        <a:ext cx="1945651" cy="1218529"/>
      </dsp:txXfrm>
    </dsp:sp>
    <dsp:sp modelId="{40BDD6B0-CD47-E245-A57F-018850F9221F}">
      <dsp:nvSpPr>
        <dsp:cNvPr id="0" name=""/>
        <dsp:cNvSpPr/>
      </dsp:nvSpPr>
      <dsp:spPr>
        <a:xfrm>
          <a:off x="2315006" y="676131"/>
          <a:ext cx="3599586" cy="3599586"/>
        </a:xfrm>
        <a:custGeom>
          <a:avLst/>
          <a:gdLst/>
          <a:ahLst/>
          <a:cxnLst/>
          <a:rect l="0" t="0" r="0" b="0"/>
          <a:pathLst>
            <a:path>
              <a:moveTo>
                <a:pt x="2351432" y="3512962"/>
              </a:moveTo>
              <a:arcTo wR="1799793" hR="1799793" stAng="4329089" swAng="214182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166665C-96E3-FD42-B385-0A8517205FAF}">
      <dsp:nvSpPr>
        <dsp:cNvPr id="0" name=""/>
        <dsp:cNvSpPr/>
      </dsp:nvSpPr>
      <dsp:spPr>
        <a:xfrm>
          <a:off x="1517387" y="2700636"/>
          <a:ext cx="2077491" cy="135036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Learn</a:t>
          </a:r>
        </a:p>
      </dsp:txBody>
      <dsp:txXfrm>
        <a:off x="1583307" y="2766556"/>
        <a:ext cx="1945651" cy="1218529"/>
      </dsp:txXfrm>
    </dsp:sp>
    <dsp:sp modelId="{EA71698D-22F4-DF43-9BD9-C9526E9ADB4B}">
      <dsp:nvSpPr>
        <dsp:cNvPr id="0" name=""/>
        <dsp:cNvSpPr/>
      </dsp:nvSpPr>
      <dsp:spPr>
        <a:xfrm>
          <a:off x="2315006" y="676131"/>
          <a:ext cx="3599586" cy="3599586"/>
        </a:xfrm>
        <a:custGeom>
          <a:avLst/>
          <a:gdLst/>
          <a:ahLst/>
          <a:cxnLst/>
          <a:rect l="0" t="0" r="0" b="0"/>
          <a:pathLst>
            <a:path>
              <a:moveTo>
                <a:pt x="5843" y="1654884"/>
              </a:moveTo>
              <a:arcTo wR="1799793" hR="1799793" stAng="11077087" swAng="23004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290AB-6364-4E90-BDEA-E0B9D90EDEB7}" type="datetimeFigureOut">
              <a:rPr lang="en-GB" smtClean="0"/>
              <a:t>18/08/2021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A71FE-DC5C-4263-9409-1F024D101182}" type="slidenum">
              <a:rPr lang="en-GB" smtClean="0"/>
              <a:t>‹#›</a:t>
            </a:fld>
            <a:endParaRPr lang="en-GB"/>
          </a:p>
        </p:txBody>
      </p:sp>
    </p:spTree>
    <p:extLst>
      <p:ext uri="{BB962C8B-B14F-4D97-AF65-F5344CB8AC3E}">
        <p14:creationId xmlns:p14="http://schemas.microsoft.com/office/powerpoint/2010/main" val="221062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1</a:t>
            </a:fld>
            <a:endParaRPr lang="en-GB"/>
          </a:p>
        </p:txBody>
      </p:sp>
    </p:spTree>
    <p:extLst>
      <p:ext uri="{BB962C8B-B14F-4D97-AF65-F5344CB8AC3E}">
        <p14:creationId xmlns:p14="http://schemas.microsoft.com/office/powerpoint/2010/main" val="156221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22</a:t>
            </a:fld>
            <a:endParaRPr lang="en-GB"/>
          </a:p>
        </p:txBody>
      </p:sp>
    </p:spTree>
    <p:extLst>
      <p:ext uri="{BB962C8B-B14F-4D97-AF65-F5344CB8AC3E}">
        <p14:creationId xmlns:p14="http://schemas.microsoft.com/office/powerpoint/2010/main" val="75763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23</a:t>
            </a:fld>
            <a:endParaRPr lang="en-GB"/>
          </a:p>
        </p:txBody>
      </p:sp>
    </p:spTree>
    <p:extLst>
      <p:ext uri="{BB962C8B-B14F-4D97-AF65-F5344CB8AC3E}">
        <p14:creationId xmlns:p14="http://schemas.microsoft.com/office/powerpoint/2010/main" val="1320134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24</a:t>
            </a:fld>
            <a:endParaRPr lang="en-GB"/>
          </a:p>
        </p:txBody>
      </p:sp>
    </p:spTree>
    <p:extLst>
      <p:ext uri="{BB962C8B-B14F-4D97-AF65-F5344CB8AC3E}">
        <p14:creationId xmlns:p14="http://schemas.microsoft.com/office/powerpoint/2010/main" val="348889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5C8E32-AC88-44D8-A344-F04FA29FEBC2}" type="slidenum">
              <a:rPr lang="en-GB" smtClean="0"/>
              <a:t>25</a:t>
            </a:fld>
            <a:endParaRPr lang="en-GB"/>
          </a:p>
        </p:txBody>
      </p:sp>
    </p:spTree>
    <p:extLst>
      <p:ext uri="{BB962C8B-B14F-4D97-AF65-F5344CB8AC3E}">
        <p14:creationId xmlns:p14="http://schemas.microsoft.com/office/powerpoint/2010/main" val="351960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 would like to acknowledge that we are meeting on Aboriginal land, and I would like to pay my respects to the Elders, Past and present. Thank you for sharing this land with us. We promise to take care of it.”</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5C8E32-AC88-44D8-A344-F04FA29FEB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3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5C8E32-AC88-44D8-A344-F04FA29FEBC2}" type="slidenum">
              <a:rPr lang="en-GB" smtClean="0"/>
              <a:t>3</a:t>
            </a:fld>
            <a:endParaRPr lang="en-GB"/>
          </a:p>
        </p:txBody>
      </p:sp>
    </p:spTree>
    <p:extLst>
      <p:ext uri="{BB962C8B-B14F-4D97-AF65-F5344CB8AC3E}">
        <p14:creationId xmlns:p14="http://schemas.microsoft.com/office/powerpoint/2010/main" val="409969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F9F607-65C1-46EA-831D-99A98801A3CF}" type="slidenum">
              <a:rPr lang="en-GB" smtClean="0"/>
              <a:t>4</a:t>
            </a:fld>
            <a:endParaRPr lang="en-GB"/>
          </a:p>
        </p:txBody>
      </p:sp>
    </p:spTree>
    <p:extLst>
      <p:ext uri="{BB962C8B-B14F-4D97-AF65-F5344CB8AC3E}">
        <p14:creationId xmlns:p14="http://schemas.microsoft.com/office/powerpoint/2010/main" val="256888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Understand humility</a:t>
            </a:r>
            <a:r>
              <a:rPr lang="en-US" baseline="0" dirty="0"/>
              <a:t> as an asset</a:t>
            </a:r>
            <a:endParaRPr lang="en-US" dirty="0"/>
          </a:p>
          <a:p>
            <a:endParaRPr lang="en-US" b="1" dirty="0"/>
          </a:p>
          <a:p>
            <a:r>
              <a:rPr lang="en-US" b="1" dirty="0"/>
              <a:t>Key points/ issues:</a:t>
            </a:r>
          </a:p>
          <a:p>
            <a:endParaRPr lang="en-US" baseline="0" dirty="0"/>
          </a:p>
          <a:p>
            <a:r>
              <a:rPr lang="en-US" baseline="0" dirty="0"/>
              <a:t>Humility as a core principle of peer support, everyone knows something and can contribute something, one persons experience is not worth more than another</a:t>
            </a:r>
          </a:p>
          <a:p>
            <a:endParaRPr lang="en-US" baseline="0" dirty="0"/>
          </a:p>
          <a:p>
            <a:r>
              <a:rPr lang="en-US" b="1" baseline="0" dirty="0"/>
              <a:t>Words you might like to use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Humility</a:t>
            </a:r>
            <a:r>
              <a:rPr lang="en-US" baseline="0" dirty="0"/>
              <a:t> </a:t>
            </a:r>
            <a:r>
              <a:rPr lang="en-US" dirty="0"/>
              <a:t> means to be free from pride and</a:t>
            </a:r>
            <a:r>
              <a:rPr lang="en-US" baseline="0" dirty="0"/>
              <a:t> arrogance. It means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t>
            </a:r>
            <a:r>
              <a:rPr lang="en-US" sz="1200" dirty="0" err="1"/>
              <a:t>recognising</a:t>
            </a:r>
            <a:r>
              <a:rPr lang="en-US" sz="1200" dirty="0"/>
              <a:t> that we are not on earth to see how important we can become, but to see how much of a difference we can make in the lives of others”</a:t>
            </a:r>
            <a:endParaRPr lang="en-US" dirty="0"/>
          </a:p>
          <a:p>
            <a:endParaRPr lang="en-US" dirty="0"/>
          </a:p>
          <a:p>
            <a:r>
              <a:rPr lang="en-US" dirty="0"/>
              <a:t>Humility is the</a:t>
            </a:r>
            <a:r>
              <a:rPr lang="en-US" baseline="0" dirty="0"/>
              <a:t> third way of being and its all about making sure that we all contribute to each other because we want to make a difference in each others life, bot because we know better and are more expert than another person.</a:t>
            </a:r>
          </a:p>
          <a:p>
            <a:endParaRPr lang="en-US" baseline="0" dirty="0"/>
          </a:p>
          <a:p>
            <a:r>
              <a:rPr lang="en-US" baseline="0" dirty="0"/>
              <a:t>Humility means we don</a:t>
            </a:r>
            <a:r>
              <a:rPr lang="mr-IN" baseline="0" dirty="0"/>
              <a:t>’</a:t>
            </a:r>
            <a:r>
              <a:rPr lang="en-US" baseline="0" dirty="0"/>
              <a:t>t tell each other who is right and who is wrong, we don</a:t>
            </a:r>
            <a:r>
              <a:rPr lang="mr-IN" baseline="0" dirty="0"/>
              <a:t>’</a:t>
            </a:r>
            <a:r>
              <a:rPr lang="en-US" baseline="0" dirty="0"/>
              <a:t>t judge and we don</a:t>
            </a:r>
            <a:r>
              <a:rPr lang="mr-IN" baseline="0" dirty="0"/>
              <a:t>’</a:t>
            </a:r>
            <a:r>
              <a:rPr lang="en-US" baseline="0" dirty="0"/>
              <a:t>t think we are better .. </a:t>
            </a:r>
          </a:p>
          <a:p>
            <a:r>
              <a:rPr lang="en-US" baseline="0" dirty="0"/>
              <a:t>We just have different experiences and know different things</a:t>
            </a:r>
            <a:endParaRPr lang="en-US" dirty="0"/>
          </a:p>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11</a:t>
            </a:fld>
            <a:endParaRPr lang="en-GB"/>
          </a:p>
        </p:txBody>
      </p:sp>
    </p:spTree>
    <p:extLst>
      <p:ext uri="{BB962C8B-B14F-4D97-AF65-F5344CB8AC3E}">
        <p14:creationId xmlns:p14="http://schemas.microsoft.com/office/powerpoint/2010/main" val="356577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12</a:t>
            </a:fld>
            <a:endParaRPr lang="en-GB"/>
          </a:p>
        </p:txBody>
      </p:sp>
    </p:spTree>
    <p:extLst>
      <p:ext uri="{BB962C8B-B14F-4D97-AF65-F5344CB8AC3E}">
        <p14:creationId xmlns:p14="http://schemas.microsoft.com/office/powerpoint/2010/main" val="64677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endParaRPr lang="en-US" dirty="0"/>
          </a:p>
          <a:p>
            <a:r>
              <a:rPr lang="en-US" dirty="0"/>
              <a:t>Everyone matters</a:t>
            </a:r>
            <a:endParaRPr lang="en-US" baseline="0" dirty="0"/>
          </a:p>
          <a:p>
            <a:endParaRPr lang="en-US" dirty="0"/>
          </a:p>
          <a:p>
            <a:r>
              <a:rPr lang="en-US" b="1" dirty="0"/>
              <a:t>Key points/ issues: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Because you matter what you say</a:t>
            </a:r>
            <a:r>
              <a:rPr lang="en-US" baseline="0" dirty="0"/>
              <a:t> and do matters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Build relationships with each other that are based on trust, where what </a:t>
            </a:r>
          </a:p>
          <a:p>
            <a:endParaRPr lang="en-US" baseline="0" dirty="0"/>
          </a:p>
          <a:p>
            <a:r>
              <a:rPr lang="en-US" b="1" baseline="0" dirty="0"/>
              <a:t>Words you might like to use</a:t>
            </a:r>
          </a:p>
          <a:p>
            <a:r>
              <a:rPr lang="en-US" dirty="0"/>
              <a:t>Being accountable means saying and doing what we</a:t>
            </a:r>
            <a:r>
              <a:rPr lang="en-US" baseline="0" dirty="0"/>
              <a:t> said we would. Doing that build trust. You and the people around you know that you said something and you will stick with it ( yes of course sometimes things get in the way and you can </a:t>
            </a:r>
            <a:r>
              <a:rPr lang="en-US" baseline="0" dirty="0" err="1"/>
              <a:t>apologise</a:t>
            </a:r>
            <a:r>
              <a:rPr lang="en-US" baseline="0" dirty="0"/>
              <a:t>) but basically you are the kind of person that people rely on because you said something you will do it, and you are a person who says to others, can I trust what you said, will you be your word, will you do as you said.</a:t>
            </a:r>
          </a:p>
          <a:p>
            <a:endParaRPr lang="en-US" baseline="0" dirty="0"/>
          </a:p>
          <a:p>
            <a:r>
              <a:rPr lang="en-US" baseline="0" dirty="0"/>
              <a:t>When we hold each other to account we build a community that trusts each other, where people can rely on each other for what we said to each other</a:t>
            </a:r>
          </a:p>
          <a:p>
            <a:r>
              <a:rPr lang="en-US" baseline="0" dirty="0"/>
              <a:t>We are a community that achieves stuff because we said</a:t>
            </a:r>
          </a:p>
          <a:p>
            <a:r>
              <a:rPr lang="en-US" baseline="0" dirty="0"/>
              <a:t>We are a community that gets stuff done because we know each other and we trust that each of us will do what they said.</a:t>
            </a:r>
          </a:p>
          <a:p>
            <a:r>
              <a:rPr lang="en-US" baseline="0" dirty="0"/>
              <a:t>We trust each other and when things go wrong we can </a:t>
            </a:r>
            <a:r>
              <a:rPr lang="en-US" baseline="0" dirty="0" err="1"/>
              <a:t>apologise</a:t>
            </a:r>
            <a:r>
              <a:rPr lang="en-US" baseline="0" dirty="0"/>
              <a:t> to each other and then get on with it</a:t>
            </a:r>
            <a:r>
              <a:rPr lang="mr-IN" baseline="0" dirty="0"/>
              <a:t>…</a:t>
            </a:r>
            <a:endParaRPr lang="en-AU" baseline="0" dirty="0"/>
          </a:p>
          <a:p>
            <a:endParaRPr lang="en-AU" baseline="0" dirty="0"/>
          </a:p>
          <a:p>
            <a:r>
              <a:rPr lang="en-AU" baseline="0" dirty="0"/>
              <a:t>Some of us believe it </a:t>
            </a:r>
            <a:r>
              <a:rPr lang="en-AU" baseline="0" dirty="0" err="1"/>
              <a:t>doesn</a:t>
            </a:r>
            <a:r>
              <a:rPr lang="mr-IN" baseline="0" dirty="0"/>
              <a:t>’</a:t>
            </a:r>
            <a:r>
              <a:rPr lang="en-AU" baseline="0" dirty="0"/>
              <a:t>t matter if w do what we say because we think not so highly of ourselves and we think we don</a:t>
            </a:r>
            <a:r>
              <a:rPr lang="mr-IN" baseline="0" dirty="0"/>
              <a:t>’</a:t>
            </a:r>
            <a:r>
              <a:rPr lang="en-AU" baseline="0" dirty="0"/>
              <a:t>t matter..</a:t>
            </a:r>
          </a:p>
          <a:p>
            <a:endParaRPr lang="en-AU" baseline="0" dirty="0"/>
          </a:p>
          <a:p>
            <a:r>
              <a:rPr lang="en-AU" baseline="0" dirty="0"/>
              <a:t>In the peer movement every person matters and we need to think highly of ourselves and think that each one of us can make a contribution..</a:t>
            </a:r>
          </a:p>
          <a:p>
            <a:endParaRPr lang="en-AU" baseline="0" dirty="0"/>
          </a:p>
          <a:p>
            <a:r>
              <a:rPr lang="en-AU" baseline="0" dirty="0"/>
              <a:t>And when we can hold ourselves to account then we can also hold others to account, because they matter too.</a:t>
            </a:r>
          </a:p>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13</a:t>
            </a:fld>
            <a:endParaRPr lang="en-GB"/>
          </a:p>
        </p:txBody>
      </p:sp>
    </p:spTree>
    <p:extLst>
      <p:ext uri="{BB962C8B-B14F-4D97-AF65-F5344CB8AC3E}">
        <p14:creationId xmlns:p14="http://schemas.microsoft.com/office/powerpoint/2010/main" val="398222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Understand</a:t>
            </a:r>
            <a:r>
              <a:rPr lang="en-US" baseline="0" dirty="0"/>
              <a:t> how pay it forward works in community</a:t>
            </a:r>
            <a:endParaRPr lang="en-US" dirty="0"/>
          </a:p>
          <a:p>
            <a:endParaRPr lang="en-US" dirty="0"/>
          </a:p>
          <a:p>
            <a:r>
              <a:rPr lang="en-US" b="1" dirty="0"/>
              <a:t>Key points/ issues:</a:t>
            </a:r>
          </a:p>
          <a:p>
            <a:endParaRPr lang="en-US" dirty="0"/>
          </a:p>
          <a:p>
            <a:r>
              <a:rPr lang="en-US" baseline="0" dirty="0"/>
              <a:t>It can be sustained if everyone contributes, nobody has to work very hard, if we all do our bit</a:t>
            </a:r>
          </a:p>
          <a:p>
            <a:endParaRPr lang="en-US" baseline="0" dirty="0"/>
          </a:p>
          <a:p>
            <a:r>
              <a:rPr lang="en-US" b="1" baseline="0" dirty="0"/>
              <a:t>Words you might like to use</a:t>
            </a:r>
          </a:p>
          <a:p>
            <a:r>
              <a:rPr lang="en-US" dirty="0"/>
              <a:t>In a community of peers Paying it</a:t>
            </a:r>
            <a:r>
              <a:rPr lang="en-US" baseline="0" dirty="0"/>
              <a:t> forward comes back, and it come back quickly if everyone practices it</a:t>
            </a:r>
          </a:p>
          <a:p>
            <a:endParaRPr lang="en-US" baseline="0" dirty="0"/>
          </a:p>
          <a:p>
            <a:r>
              <a:rPr lang="en-US" baseline="0" dirty="0"/>
              <a:t>If you can offer something to one person, something will come back to you.</a:t>
            </a:r>
          </a:p>
          <a:p>
            <a:endParaRPr lang="en-US" baseline="0" dirty="0"/>
          </a:p>
          <a:p>
            <a:r>
              <a:rPr lang="en-US" baseline="0" dirty="0"/>
              <a:t>Its not a huge community, so if everyone pays if forward it will come back like a boomerang</a:t>
            </a:r>
          </a:p>
          <a:p>
            <a:endParaRPr lang="en-US" baseline="0" dirty="0"/>
          </a:p>
          <a:p>
            <a:r>
              <a:rPr lang="en-US" baseline="0" dirty="0"/>
              <a:t>One week you might mentor a person on how to fill out some Centrelink forms and how to apply for some benefits.  Not much later someone from the community might share with you some tips on how to use a particular piece of equipment or how to speak up about an issue.</a:t>
            </a:r>
          </a:p>
          <a:p>
            <a:endParaRPr lang="en-US" baseline="0" dirty="0"/>
          </a:p>
          <a:p>
            <a:r>
              <a:rPr lang="en-US" baseline="0" dirty="0"/>
              <a:t>Paying it forward in a community is really like recycling good will and positive vibes over and over again</a:t>
            </a:r>
            <a:r>
              <a:rPr lang="mr-IN" baseline="0" dirty="0"/>
              <a:t>…</a:t>
            </a:r>
            <a:r>
              <a:rPr lang="en-AU" baseline="0" dirty="0"/>
              <a:t> it keeps on going round and round</a:t>
            </a:r>
            <a:r>
              <a:rPr lang="mr-IN" baseline="0" dirty="0"/>
              <a:t>…</a:t>
            </a:r>
            <a:endParaRPr lang="en-AU" baseline="0" dirty="0"/>
          </a:p>
          <a:p>
            <a:r>
              <a:rPr lang="en-AU" baseline="0" dirty="0"/>
              <a:t>And over time probably gets bigger, because people want to be part of it..</a:t>
            </a:r>
          </a:p>
          <a:p>
            <a:endParaRPr lang="en-AU" baseline="0" dirty="0"/>
          </a:p>
          <a:p>
            <a:r>
              <a:rPr lang="en-AU" baseline="0" dirty="0"/>
              <a:t>BUT.. It takes all of us to be generous and doing it</a:t>
            </a:r>
            <a:r>
              <a:rPr lang="mr-IN" baseline="0" dirty="0"/>
              <a:t>…</a:t>
            </a:r>
            <a:endParaRPr lang="en-AU" baseline="0" dirty="0"/>
          </a:p>
          <a:p>
            <a:r>
              <a:rPr lang="en-US" baseline="0" dirty="0"/>
              <a:t> </a:t>
            </a:r>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15</a:t>
            </a:fld>
            <a:endParaRPr lang="en-GB"/>
          </a:p>
        </p:txBody>
      </p:sp>
    </p:spTree>
    <p:extLst>
      <p:ext uri="{BB962C8B-B14F-4D97-AF65-F5344CB8AC3E}">
        <p14:creationId xmlns:p14="http://schemas.microsoft.com/office/powerpoint/2010/main" val="212705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8A71FE-DC5C-4263-9409-1F024D101182}" type="slidenum">
              <a:rPr lang="en-GB" smtClean="0"/>
              <a:t>21</a:t>
            </a:fld>
            <a:endParaRPr lang="en-GB"/>
          </a:p>
        </p:txBody>
      </p:sp>
    </p:spTree>
    <p:extLst>
      <p:ext uri="{BB962C8B-B14F-4D97-AF65-F5344CB8AC3E}">
        <p14:creationId xmlns:p14="http://schemas.microsoft.com/office/powerpoint/2010/main" val="296509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70C06AE-E528-4428-93FB-BF74DB36623F}"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258932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97F50-A14D-4157-A9E2-86507A0B315C}"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09165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7D3D96-F328-4AA0-9655-520F5422F7AA}"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81116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F6CC-1453-4BD3-864C-95ABABF19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EE33F8-6CCD-4F4F-A188-9E723D769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589EF7-1AF7-495F-9090-6B2490316867}"/>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D5D87779-8A80-45EF-94F4-D157B8DD3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428366-1F1B-48D8-83FF-1CA9BE53829D}"/>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920280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A762-ADA6-416B-8F00-2C4B23AD22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C7394B-5BA6-4D65-B116-F8D030E1DB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0DC61-1D48-4155-9303-61BDD26831A1}"/>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A47F6827-A6B2-4C58-9667-66C05BD132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8BA87-09ED-4ACF-9AD0-D616462E0452}"/>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2588226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5FAC-87CC-4CA6-9EBD-64910483E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06F9C4-1C02-4877-85C8-5D20A27D2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18DABF-08D4-45F4-8428-DBE06E020B8B}"/>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4983F5D1-E16D-4496-8EB4-47308D6B1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11654A-D0B4-46A5-AD2D-EE390F600080}"/>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3332847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8AEE-009D-44E4-BEE8-2F92B872FE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22F203-0828-4B7A-B23A-1CA73E0C2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9685C9-778A-4F4F-9DA5-416C17AC3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19C581-E988-42F8-A90E-71D79B6D41C5}"/>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6" name="Footer Placeholder 5">
            <a:extLst>
              <a:ext uri="{FF2B5EF4-FFF2-40B4-BE49-F238E27FC236}">
                <a16:creationId xmlns:a16="http://schemas.microsoft.com/office/drawing/2014/main" id="{41BA7CDD-5A0C-44FE-BE20-63CA229CAB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7B5421-D5C2-402D-AD44-09138F3608ED}"/>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1062281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69C1-34D9-4981-A848-F9391E6693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8EE7CF-5595-4A47-B653-495570C8B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FC82E-183F-46A0-80D4-E341182A1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A9F87F-D5F9-467F-A692-0D3961D43B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AB616-650E-4CCE-9709-2CDDFCFC9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64AECC-6A32-4B3A-86F2-ECFE7031FCD8}"/>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8" name="Footer Placeholder 7">
            <a:extLst>
              <a:ext uri="{FF2B5EF4-FFF2-40B4-BE49-F238E27FC236}">
                <a16:creationId xmlns:a16="http://schemas.microsoft.com/office/drawing/2014/main" id="{C88FEF3D-D578-4197-A4E6-D050313B85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247EDD-8F60-4F74-A1DD-06EBB43DDEBD}"/>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272797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F6C1-F428-47B3-9A17-454C3344BD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9370CD-BDB2-4B0D-92F7-599F40A9E75B}"/>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4" name="Footer Placeholder 3">
            <a:extLst>
              <a:ext uri="{FF2B5EF4-FFF2-40B4-BE49-F238E27FC236}">
                <a16:creationId xmlns:a16="http://schemas.microsoft.com/office/drawing/2014/main" id="{BF8D1DDE-212A-4939-A59C-F05AE05C14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918712-89E0-45A7-A4E3-8E7218362C0D}"/>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66273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E75FD-2788-4F8F-BA73-4BFD9FE18FE1}"/>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3" name="Footer Placeholder 2">
            <a:extLst>
              <a:ext uri="{FF2B5EF4-FFF2-40B4-BE49-F238E27FC236}">
                <a16:creationId xmlns:a16="http://schemas.microsoft.com/office/drawing/2014/main" id="{0D377C19-AB58-4218-B51E-3469FF37C3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5612B3-FAAF-4AA6-A90F-471712C61956}"/>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3001454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C4C8-F0DC-42E8-B228-B5A887604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7683A1-FDD8-4AD9-BB35-2AC71F0B4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5A5F98-7E80-413B-AA13-350793718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79C44-232B-4013-A42D-992FFF781D46}"/>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6" name="Footer Placeholder 5">
            <a:extLst>
              <a:ext uri="{FF2B5EF4-FFF2-40B4-BE49-F238E27FC236}">
                <a16:creationId xmlns:a16="http://schemas.microsoft.com/office/drawing/2014/main" id="{E58BD26A-B608-43B7-93A1-DD8CBD50B9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9C622F-88C7-4022-889F-1181C6B5F10B}"/>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297036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074078-EF90-4924-BC55-B3CF090BEC54}"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144525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B787-2CB1-46C4-980E-49540B228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F9BC63-7E91-4042-BE00-62212D0D9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F7048-26A2-444C-AC63-DBE795554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A7670-2090-42BB-8493-06A96DAB4157}"/>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6" name="Footer Placeholder 5">
            <a:extLst>
              <a:ext uri="{FF2B5EF4-FFF2-40B4-BE49-F238E27FC236}">
                <a16:creationId xmlns:a16="http://schemas.microsoft.com/office/drawing/2014/main" id="{9CAE3431-CBE1-4325-A398-C4C35F9009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84948A-DD57-4A14-91DC-9964CFCFC19F}"/>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14917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1091-1016-44DB-A14E-60ABF763D6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7C1722-AB6B-4046-95E6-C4B17AC1DF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553936-F950-45E1-A067-DBC186359648}"/>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3DEAB245-E403-4DEE-B825-401B8570C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92C419-70C1-4C62-B4C1-9D17272BAFCF}"/>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217744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80907-E653-4413-8B51-F00B796E60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6B2723-4DD1-418E-A907-340D7CC3CA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600BA8-B641-49C7-8B9C-684EA8D2EB59}"/>
              </a:ext>
            </a:extLst>
          </p:cNvPr>
          <p:cNvSpPr>
            <a:spLocks noGrp="1"/>
          </p:cNvSpPr>
          <p:nvPr>
            <p:ph type="dt" sz="half" idx="10"/>
          </p:nvPr>
        </p:nvSpPr>
        <p:spPr/>
        <p:txBody>
          <a:body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3B3ECA5A-5134-47F3-B53B-8AD92E176A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428767-3EF7-4980-8E7C-96EAF575729C}"/>
              </a:ext>
            </a:extLst>
          </p:cNvPr>
          <p:cNvSpPr>
            <a:spLocks noGrp="1"/>
          </p:cNvSpPr>
          <p:nvPr>
            <p:ph type="sldNum" sz="quarter" idx="12"/>
          </p:nvPr>
        </p:nvSpPr>
        <p:spPr/>
        <p:txBody>
          <a:bodyPr/>
          <a:lstStyle/>
          <a:p>
            <a:fld id="{DB6CF3EB-AE84-4B3A-94CC-AFD15D002DEB}" type="slidenum">
              <a:rPr lang="en-GB" smtClean="0"/>
              <a:t>‹#›</a:t>
            </a:fld>
            <a:endParaRPr lang="en-GB"/>
          </a:p>
        </p:txBody>
      </p:sp>
    </p:spTree>
    <p:extLst>
      <p:ext uri="{BB962C8B-B14F-4D97-AF65-F5344CB8AC3E}">
        <p14:creationId xmlns:p14="http://schemas.microsoft.com/office/powerpoint/2010/main" val="222780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8FB5ED-40FF-4F20-B6C9-A032B1E502E6}"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002368"/>
                </a:solidFill>
              </a:defRPr>
            </a:lvl1pPr>
          </a:lstStyle>
          <a:p>
            <a:fld id="{25585621-472A-488B-95A7-94638ACC4989}" type="slidenum">
              <a:rPr lang="en-GB" smtClean="0"/>
              <a:pPr/>
              <a:t>‹#›</a:t>
            </a:fld>
            <a:endParaRPr lang="en-GB"/>
          </a:p>
        </p:txBody>
      </p:sp>
    </p:spTree>
    <p:extLst>
      <p:ext uri="{BB962C8B-B14F-4D97-AF65-F5344CB8AC3E}">
        <p14:creationId xmlns:p14="http://schemas.microsoft.com/office/powerpoint/2010/main" val="1722860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F287A-4499-456B-A3C8-ED97B669B028}"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2158299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DDC1D-4A99-46ED-8007-959A508E6CEA}"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064540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1777A-0089-4488-BEF2-F2E3D89A67DE}"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455324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5EED31-D4B6-46E3-9395-A4B51AC292B5}" type="datetime1">
              <a:rPr lang="en-GB" smtClean="0"/>
              <a:t>18/08/2021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807965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B564DB-0E48-46C9-92E4-DB9B53D6FD00}" type="datetime1">
              <a:rPr lang="en-GB" smtClean="0"/>
              <a:t>18/08/2021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28454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589A7-8285-4CEE-92EB-2A2EEFF248C7}" type="datetime1">
              <a:rPr lang="en-GB" smtClean="0"/>
              <a:t>18/08/2021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05726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7B32E8-1A26-4818-B593-020B534DC96D}"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254091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FBD785-54AB-4930-A359-A0351442907D}"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2188481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4B59C0-2C13-4BD3-8E89-D2636E363D5D}"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3153882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5FE56-0244-4705-B41C-C42FF7CF754C}"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629684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2D6FC-2FC6-4BBA-8B72-4653ED7F270B}" type="datetime1">
              <a:rPr lang="en-GB" smtClean="0"/>
              <a:t>18/08/2021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9358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918913-7FC7-4C6C-AC89-AADA994E9B57}"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35079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687252-531C-4DAB-8107-AA7613A62CD2}" type="datetime1">
              <a:rPr lang="en-GB" smtClean="0"/>
              <a:t>18/08/2021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282755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C43156-7047-4097-88BE-629AEA3DE86F}" type="datetime1">
              <a:rPr lang="en-GB" smtClean="0"/>
              <a:t>18/08/2021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2097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74D78-5CEC-4EB5-9B8C-2F89179A89FF}" type="datetime1">
              <a:rPr lang="en-GB" smtClean="0"/>
              <a:t>18/08/2021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90904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F6B9D6-343C-4ACB-8EAB-DCD5004EDA3D}"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28513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588D0-A512-4E4D-BDED-8B6927DFBB25}" type="datetime1">
              <a:rPr lang="en-GB" smtClean="0"/>
              <a:t>18/08/2021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85621-472A-488B-95A7-94638ACC4989}" type="slidenum">
              <a:rPr lang="en-GB" smtClean="0"/>
              <a:t>‹#›</a:t>
            </a:fld>
            <a:endParaRPr lang="en-GB"/>
          </a:p>
        </p:txBody>
      </p:sp>
    </p:spTree>
    <p:extLst>
      <p:ext uri="{BB962C8B-B14F-4D97-AF65-F5344CB8AC3E}">
        <p14:creationId xmlns:p14="http://schemas.microsoft.com/office/powerpoint/2010/main" val="108825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73871-AC53-4840-8188-D1614CC75AAE}" type="datetime1">
              <a:rPr lang="en-GB" smtClean="0"/>
              <a:t>18/08/2021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85621-472A-488B-95A7-94638ACC4989}" type="slidenum">
              <a:rPr lang="en-GB" smtClean="0"/>
              <a:t>‹#›</a:t>
            </a:fld>
            <a:endParaRPr lang="en-GB"/>
          </a:p>
        </p:txBody>
      </p:sp>
    </p:spTree>
    <p:extLst>
      <p:ext uri="{BB962C8B-B14F-4D97-AF65-F5344CB8AC3E}">
        <p14:creationId xmlns:p14="http://schemas.microsoft.com/office/powerpoint/2010/main" val="196835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70E40-9F9C-46E0-AED7-3F56ADB4A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F80BD5-8D23-447D-BC61-439E2FA16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7D7EAA-763B-47E6-A868-BB8846F80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72DDB-555B-48C9-9AAC-2BAE19559163}" type="datetimeFigureOut">
              <a:rPr lang="en-GB" smtClean="0"/>
              <a:t>18/08/2021</a:t>
            </a:fld>
            <a:endParaRPr lang="en-GB"/>
          </a:p>
        </p:txBody>
      </p:sp>
      <p:sp>
        <p:nvSpPr>
          <p:cNvPr id="5" name="Footer Placeholder 4">
            <a:extLst>
              <a:ext uri="{FF2B5EF4-FFF2-40B4-BE49-F238E27FC236}">
                <a16:creationId xmlns:a16="http://schemas.microsoft.com/office/drawing/2014/main" id="{E70027EB-6D65-46A9-8E49-A4A8F66A5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C430B8-2383-4B33-AD87-4F9F856A3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CF3EB-AE84-4B3A-94CC-AFD15D002DEB}" type="slidenum">
              <a:rPr lang="en-GB" smtClean="0"/>
              <a:t>‹#›</a:t>
            </a:fld>
            <a:endParaRPr lang="en-GB"/>
          </a:p>
        </p:txBody>
      </p:sp>
    </p:spTree>
    <p:extLst>
      <p:ext uri="{BB962C8B-B14F-4D97-AF65-F5344CB8AC3E}">
        <p14:creationId xmlns:p14="http://schemas.microsoft.com/office/powerpoint/2010/main" val="3980478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A094F-A4F7-40C9-966E-D6FA8CACE237}" type="datetime1">
              <a:rPr lang="en-GB" smtClean="0"/>
              <a:t>18/08/2021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85621-472A-488B-95A7-94638ACC4989}" type="slidenum">
              <a:rPr lang="en-GB" smtClean="0"/>
              <a:t>‹#›</a:t>
            </a:fld>
            <a:endParaRPr lang="en-GB"/>
          </a:p>
        </p:txBody>
      </p:sp>
    </p:spTree>
    <p:extLst>
      <p:ext uri="{BB962C8B-B14F-4D97-AF65-F5344CB8AC3E}">
        <p14:creationId xmlns:p14="http://schemas.microsoft.com/office/powerpoint/2010/main" val="261169228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titli15081977.blogspot.com/"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524000" y="3101830"/>
            <a:ext cx="9144000" cy="2387600"/>
          </a:xfrm>
        </p:spPr>
        <p:txBody>
          <a:bodyPr>
            <a:normAutofit fontScale="90000"/>
          </a:bodyPr>
          <a:lstStyle/>
          <a:p>
            <a:r>
              <a:rPr lang="en-AU" dirty="0">
                <a:solidFill>
                  <a:srgbClr val="002570"/>
                </a:solidFill>
              </a:rPr>
              <a:t>Peer Mentoring </a:t>
            </a:r>
            <a:br>
              <a:rPr lang="en-AU" dirty="0">
                <a:solidFill>
                  <a:srgbClr val="002570"/>
                </a:solidFill>
              </a:rPr>
            </a:br>
            <a:r>
              <a:rPr lang="en-AU" dirty="0">
                <a:solidFill>
                  <a:srgbClr val="002570"/>
                </a:solidFill>
              </a:rPr>
              <a:t> Building a Peer Movement</a:t>
            </a:r>
            <a:br>
              <a:rPr lang="en-AU" dirty="0">
                <a:solidFill>
                  <a:srgbClr val="002570"/>
                </a:solidFill>
              </a:rPr>
            </a:br>
            <a:r>
              <a:rPr lang="en-US" dirty="0">
                <a:solidFill>
                  <a:srgbClr val="002570"/>
                </a:solidFill>
              </a:rPr>
              <a:t>2021</a:t>
            </a:r>
            <a:br>
              <a:rPr lang="en-US" dirty="0">
                <a:solidFill>
                  <a:srgbClr val="002570"/>
                </a:solidFill>
              </a:rPr>
            </a:br>
            <a:br>
              <a:rPr lang="en-US" dirty="0">
                <a:solidFill>
                  <a:srgbClr val="002570"/>
                </a:solidFill>
              </a:rPr>
            </a:br>
            <a:endParaRPr lang="en-GB" dirty="0">
              <a:solidFill>
                <a:srgbClr val="00257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2352377" y="4716590"/>
            <a:ext cx="7629823" cy="707886"/>
          </a:xfrm>
          <a:prstGeom prst="rect">
            <a:avLst/>
          </a:prstGeom>
          <a:noFill/>
        </p:spPr>
        <p:txBody>
          <a:bodyPr wrap="square" rtlCol="0" anchor="t">
            <a:spAutoFit/>
          </a:bodyPr>
          <a:lstStyle/>
          <a:p>
            <a:pPr algn="ctr" defTabSz="457200">
              <a:defRPr/>
            </a:pPr>
            <a:r>
              <a:rPr kumimoji="0" lang="en-US" sz="4000" b="0" i="0" u="none" strike="noStrike" kern="1200" cap="none" spc="0" normalizeH="0" baseline="0" noProof="0">
                <a:ln>
                  <a:noFill/>
                </a:ln>
                <a:solidFill>
                  <a:srgbClr val="002570"/>
                </a:solidFill>
                <a:effectLst/>
                <a:uLnTx/>
                <a:uFillTx/>
              </a:rPr>
              <a:t>Session 2: </a:t>
            </a:r>
            <a:r>
              <a:rPr lang="en-US" sz="4000">
                <a:solidFill>
                  <a:srgbClr val="002570"/>
                </a:solidFill>
              </a:rPr>
              <a:t>Knowing yourself</a:t>
            </a:r>
            <a:endParaRPr lang="en-US"/>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01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129633" y="773198"/>
            <a:ext cx="7006856" cy="2708734"/>
          </a:xfrm>
        </p:spPr>
        <p:txBody>
          <a:bodyPr>
            <a:normAutofit/>
          </a:bodyPr>
          <a:lstStyle/>
          <a:p>
            <a:pPr algn="l"/>
            <a:r>
              <a:rPr lang="en-US" sz="4800" dirty="0">
                <a:solidFill>
                  <a:srgbClr val="002060"/>
                </a:solidFill>
              </a:rPr>
              <a:t>Your attributes</a:t>
            </a:r>
            <a:br>
              <a:rPr lang="en-US" sz="4800" dirty="0">
                <a:solidFill>
                  <a:srgbClr val="002060"/>
                </a:solidFill>
              </a:rPr>
            </a:br>
            <a:r>
              <a:rPr lang="en-US" sz="4800" dirty="0">
                <a:solidFill>
                  <a:srgbClr val="002060"/>
                </a:solidFill>
              </a:rPr>
              <a:t>(Who you are as a mentor) </a:t>
            </a:r>
            <a:br>
              <a:rPr lang="en-US" sz="4800" dirty="0">
                <a:solidFill>
                  <a:srgbClr val="002060"/>
                </a:solidFill>
              </a:rPr>
            </a:br>
            <a:r>
              <a:rPr lang="en-US" sz="4800" dirty="0">
                <a:solidFill>
                  <a:srgbClr val="002060"/>
                </a:solidFill>
              </a:rPr>
              <a:t>	</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130064" y="3251395"/>
            <a:ext cx="7629823" cy="1754326"/>
          </a:xfrm>
          <a:prstGeom prst="rect">
            <a:avLst/>
          </a:prstGeom>
          <a:noFill/>
        </p:spPr>
        <p:txBody>
          <a:bodyPr wrap="square" rtlCol="0">
            <a:spAutoFit/>
          </a:bodyPr>
          <a:lstStyle/>
          <a:p>
            <a:pPr marL="742950" indent="-742950">
              <a:buFont typeface="Wingdings" panose="05000000000000000000" pitchFamily="2" charset="2"/>
              <a:buChar char="Ø"/>
            </a:pPr>
            <a:r>
              <a:rPr lang="en-US" sz="3600" dirty="0">
                <a:solidFill>
                  <a:srgbClr val="002060"/>
                </a:solidFill>
              </a:rPr>
              <a:t>Be humble</a:t>
            </a:r>
          </a:p>
          <a:p>
            <a:pPr marL="742950" indent="-742950">
              <a:buFont typeface="Wingdings" panose="05000000000000000000" pitchFamily="2" charset="2"/>
              <a:buChar char="Ø"/>
            </a:pPr>
            <a:r>
              <a:rPr lang="en-US" sz="3600" dirty="0">
                <a:solidFill>
                  <a:srgbClr val="002060"/>
                </a:solidFill>
              </a:rPr>
              <a:t>Accountable</a:t>
            </a:r>
          </a:p>
          <a:p>
            <a:pPr marL="742950" indent="-742950">
              <a:buFont typeface="Wingdings" panose="05000000000000000000" pitchFamily="2" charset="2"/>
              <a:buChar char="Ø"/>
            </a:pPr>
            <a:r>
              <a:rPr lang="en-US" sz="3600" dirty="0">
                <a:solidFill>
                  <a:srgbClr val="002060"/>
                </a:solidFill>
              </a:rPr>
              <a:t>Paying it Forward</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5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306918" y="150218"/>
            <a:ext cx="8418404" cy="2708734"/>
          </a:xfrm>
        </p:spPr>
        <p:txBody>
          <a:bodyPr>
            <a:normAutofit/>
          </a:bodyPr>
          <a:lstStyle/>
          <a:p>
            <a:pPr algn="l"/>
            <a:r>
              <a:rPr lang="en-US" sz="4800" dirty="0">
                <a:solidFill>
                  <a:srgbClr val="002060"/>
                </a:solidFill>
              </a:rPr>
              <a:t> Be humble - make a difference</a:t>
            </a:r>
            <a:br>
              <a:rPr lang="en-US" sz="4800" dirty="0">
                <a:solidFill>
                  <a:srgbClr val="002060"/>
                </a:solidFill>
              </a:rPr>
            </a:br>
            <a:r>
              <a:rPr lang="en-US" sz="4800" dirty="0">
                <a:solidFill>
                  <a:srgbClr val="002060"/>
                </a:solidFill>
              </a:rPr>
              <a:t>	</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306918" y="2736905"/>
            <a:ext cx="9578163" cy="3635162"/>
          </a:xfrm>
          <a:prstGeom prst="rect">
            <a:avLst/>
          </a:prstGeom>
          <a:noFill/>
        </p:spPr>
        <p:txBody>
          <a:bodyPr wrap="square" rtlCol="0">
            <a:spAutoFit/>
          </a:bodyPr>
          <a:lstStyle/>
          <a:p>
            <a:pPr>
              <a:lnSpc>
                <a:spcPct val="130000"/>
              </a:lnSpc>
            </a:pPr>
            <a:r>
              <a:rPr lang="en-US" sz="3600" i="1" dirty="0">
                <a:solidFill>
                  <a:srgbClr val="002060"/>
                </a:solidFill>
              </a:rPr>
              <a:t>“being humble means </a:t>
            </a:r>
            <a:r>
              <a:rPr lang="en-US" sz="3600" i="1" dirty="0" err="1">
                <a:solidFill>
                  <a:srgbClr val="002060"/>
                </a:solidFill>
              </a:rPr>
              <a:t>recognising</a:t>
            </a:r>
            <a:r>
              <a:rPr lang="en-US" sz="3600" i="1" dirty="0">
                <a:solidFill>
                  <a:srgbClr val="002060"/>
                </a:solidFill>
              </a:rPr>
              <a:t> that we are not on earth to see how important we can become, but to see how much of a difference we can make in the lives of others”</a:t>
            </a:r>
          </a:p>
          <a:p>
            <a:pPr algn="r">
              <a:lnSpc>
                <a:spcPct val="130000"/>
              </a:lnSpc>
            </a:pPr>
            <a:r>
              <a:rPr lang="en-US" sz="3600" i="1" dirty="0">
                <a:solidFill>
                  <a:srgbClr val="002060"/>
                </a:solidFill>
              </a:rPr>
              <a:t>(Gordon Hinckley)</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990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964881" y="1097633"/>
            <a:ext cx="8418404" cy="1035160"/>
          </a:xfrm>
        </p:spPr>
        <p:txBody>
          <a:bodyPr>
            <a:normAutofit/>
          </a:bodyPr>
          <a:lstStyle/>
          <a:p>
            <a:pPr algn="l"/>
            <a:r>
              <a:rPr lang="en-US" sz="4800" dirty="0">
                <a:solidFill>
                  <a:srgbClr val="002060"/>
                </a:solidFill>
              </a:rPr>
              <a:t>Be humble – remember that:</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964881" y="2336320"/>
            <a:ext cx="10768123" cy="3635162"/>
          </a:xfrm>
          <a:prstGeom prst="rect">
            <a:avLst/>
          </a:prstGeom>
          <a:noFill/>
        </p:spPr>
        <p:txBody>
          <a:bodyPr wrap="square" rtlCol="0">
            <a:spAutoFit/>
          </a:bodyPr>
          <a:lstStyle/>
          <a:p>
            <a:pPr marL="571500" indent="-571500">
              <a:lnSpc>
                <a:spcPct val="130000"/>
              </a:lnSpc>
              <a:buFont typeface="Wingdings" panose="05000000000000000000" pitchFamily="2" charset="2"/>
              <a:buChar char="Ø"/>
            </a:pPr>
            <a:r>
              <a:rPr lang="en-US" sz="3600" dirty="0">
                <a:solidFill>
                  <a:srgbClr val="002060"/>
                </a:solidFill>
              </a:rPr>
              <a:t>You are no more an expert than the person next to you</a:t>
            </a:r>
          </a:p>
          <a:p>
            <a:pPr marL="571500" indent="-571500">
              <a:lnSpc>
                <a:spcPct val="130000"/>
              </a:lnSpc>
              <a:buFont typeface="Wingdings" panose="05000000000000000000" pitchFamily="2" charset="2"/>
              <a:buChar char="Ø"/>
            </a:pPr>
            <a:r>
              <a:rPr lang="en-US" sz="3600" dirty="0">
                <a:solidFill>
                  <a:srgbClr val="002060"/>
                </a:solidFill>
              </a:rPr>
              <a:t>The other person knows things / can do things you don</a:t>
            </a:r>
            <a:r>
              <a:rPr lang="mr-IN" sz="3600" dirty="0">
                <a:solidFill>
                  <a:srgbClr val="002060"/>
                </a:solidFill>
              </a:rPr>
              <a:t>’</a:t>
            </a:r>
            <a:r>
              <a:rPr lang="en-US" sz="3600" dirty="0">
                <a:solidFill>
                  <a:srgbClr val="002060"/>
                </a:solidFill>
              </a:rPr>
              <a:t>t know / can't do</a:t>
            </a:r>
          </a:p>
          <a:p>
            <a:pPr marL="571500" indent="-571500">
              <a:lnSpc>
                <a:spcPct val="130000"/>
              </a:lnSpc>
              <a:buFont typeface="Wingdings" panose="05000000000000000000" pitchFamily="2" charset="2"/>
              <a:buChar char="Ø"/>
            </a:pPr>
            <a:r>
              <a:rPr lang="en-US" sz="3600" dirty="0">
                <a:solidFill>
                  <a:srgbClr val="002060"/>
                </a:solidFill>
              </a:rPr>
              <a:t>What is right for you might not be right for them</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685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870098" y="971448"/>
            <a:ext cx="8418404" cy="1035160"/>
          </a:xfrm>
        </p:spPr>
        <p:txBody>
          <a:bodyPr>
            <a:normAutofit/>
          </a:bodyPr>
          <a:lstStyle/>
          <a:p>
            <a:pPr algn="l"/>
            <a:r>
              <a:rPr lang="en-US" sz="4800" dirty="0">
                <a:solidFill>
                  <a:srgbClr val="002060"/>
                </a:solidFill>
              </a:rPr>
              <a:t>Be accountable to build trust</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870098" y="2240627"/>
            <a:ext cx="10768123" cy="3881704"/>
          </a:xfrm>
          <a:prstGeom prst="rect">
            <a:avLst/>
          </a:prstGeom>
          <a:noFill/>
        </p:spPr>
        <p:txBody>
          <a:bodyPr wrap="square" rtlCol="0">
            <a:spAutoFit/>
          </a:bodyPr>
          <a:lstStyle/>
          <a:p>
            <a:pPr marL="571500" indent="-571500">
              <a:lnSpc>
                <a:spcPct val="130000"/>
              </a:lnSpc>
              <a:buFont typeface="Wingdings" panose="05000000000000000000" pitchFamily="2" charset="2"/>
              <a:buChar char="Ø"/>
            </a:pPr>
            <a:r>
              <a:rPr lang="en-US" sz="3200" b="1" dirty="0">
                <a:solidFill>
                  <a:srgbClr val="002060"/>
                </a:solidFill>
              </a:rPr>
              <a:t>Be your Word</a:t>
            </a:r>
            <a:r>
              <a:rPr lang="en-US" sz="3200" dirty="0">
                <a:solidFill>
                  <a:srgbClr val="002060"/>
                </a:solidFill>
              </a:rPr>
              <a:t> </a:t>
            </a:r>
            <a:r>
              <a:rPr lang="mr-IN" sz="3200" dirty="0">
                <a:solidFill>
                  <a:srgbClr val="002060"/>
                </a:solidFill>
              </a:rPr>
              <a:t>–</a:t>
            </a:r>
            <a:r>
              <a:rPr lang="en-US" sz="3200" dirty="0">
                <a:solidFill>
                  <a:srgbClr val="002060"/>
                </a:solidFill>
              </a:rPr>
              <a:t> Make your words mean something</a:t>
            </a:r>
          </a:p>
          <a:p>
            <a:pPr marL="571500" indent="-571500">
              <a:lnSpc>
                <a:spcPct val="130000"/>
              </a:lnSpc>
              <a:buFont typeface="Wingdings" panose="05000000000000000000" pitchFamily="2" charset="2"/>
              <a:buChar char="Ø"/>
            </a:pPr>
            <a:r>
              <a:rPr lang="en-US" sz="3200" b="1" dirty="0">
                <a:solidFill>
                  <a:srgbClr val="002060"/>
                </a:solidFill>
              </a:rPr>
              <a:t>Do what you say </a:t>
            </a:r>
            <a:r>
              <a:rPr lang="mr-IN" sz="3200" dirty="0">
                <a:solidFill>
                  <a:srgbClr val="002060"/>
                </a:solidFill>
              </a:rPr>
              <a:t>–</a:t>
            </a:r>
            <a:r>
              <a:rPr lang="en-US" sz="3200" dirty="0">
                <a:solidFill>
                  <a:srgbClr val="002060"/>
                </a:solidFill>
              </a:rPr>
              <a:t> Build trust in yourself and have others trust you</a:t>
            </a:r>
          </a:p>
          <a:p>
            <a:pPr marL="571500" indent="-571500">
              <a:lnSpc>
                <a:spcPct val="130000"/>
              </a:lnSpc>
              <a:buFont typeface="Wingdings" panose="05000000000000000000" pitchFamily="2" charset="2"/>
              <a:buChar char="Ø"/>
            </a:pPr>
            <a:r>
              <a:rPr lang="en-US" sz="3200" b="1" dirty="0">
                <a:solidFill>
                  <a:srgbClr val="002060"/>
                </a:solidFill>
              </a:rPr>
              <a:t>Hold others to their word </a:t>
            </a:r>
            <a:r>
              <a:rPr lang="mr-IN" sz="3200" b="1" dirty="0">
                <a:solidFill>
                  <a:srgbClr val="002060"/>
                </a:solidFill>
              </a:rPr>
              <a:t>–</a:t>
            </a:r>
            <a:r>
              <a:rPr lang="en-US" sz="3200" b="1" dirty="0">
                <a:solidFill>
                  <a:srgbClr val="002060"/>
                </a:solidFill>
              </a:rPr>
              <a:t> </a:t>
            </a:r>
            <a:r>
              <a:rPr lang="en-US" sz="3200" dirty="0">
                <a:solidFill>
                  <a:srgbClr val="002060"/>
                </a:solidFill>
              </a:rPr>
              <a:t>Build  trust in each other and build a movement.</a:t>
            </a:r>
          </a:p>
          <a:p>
            <a:pPr marL="571500" indent="-571500">
              <a:lnSpc>
                <a:spcPct val="130000"/>
              </a:lnSpc>
              <a:buFont typeface="Wingdings" panose="05000000000000000000" pitchFamily="2" charset="2"/>
              <a:buChar char="Ø"/>
            </a:pPr>
            <a:r>
              <a:rPr lang="mr-IN" sz="3200" dirty="0">
                <a:solidFill>
                  <a:srgbClr val="002060"/>
                </a:solidFill>
              </a:rPr>
              <a:t>…</a:t>
            </a:r>
            <a:r>
              <a:rPr lang="en-AU" sz="3200" dirty="0">
                <a:solidFill>
                  <a:srgbClr val="002060"/>
                </a:solidFill>
              </a:rPr>
              <a:t> but what if you didn’t do it </a:t>
            </a:r>
            <a:r>
              <a:rPr lang="mr-IN" sz="3200" dirty="0">
                <a:solidFill>
                  <a:srgbClr val="002060"/>
                </a:solidFill>
              </a:rPr>
              <a:t>–</a:t>
            </a:r>
            <a:r>
              <a:rPr lang="en-AU" sz="3200" dirty="0">
                <a:solidFill>
                  <a:srgbClr val="002060"/>
                </a:solidFill>
              </a:rPr>
              <a:t> Apologise and move on!!!</a:t>
            </a:r>
            <a:endParaRPr lang="en-US" sz="3200" dirty="0">
              <a:solidFill>
                <a:srgbClr val="002060"/>
              </a:solidFill>
            </a:endParaRP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0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5847954" y="1971140"/>
            <a:ext cx="4977976" cy="1455996"/>
          </a:xfrm>
        </p:spPr>
        <p:txBody>
          <a:bodyPr vert="horz" lIns="91440" tIns="45720" rIns="91440" bIns="45720" rtlCol="0" anchor="ctr">
            <a:normAutofit fontScale="90000"/>
          </a:bodyPr>
          <a:lstStyle/>
          <a:p>
            <a:pPr algn="l"/>
            <a:br>
              <a:rPr lang="en-AU" sz="5400" b="1" dirty="0">
                <a:solidFill>
                  <a:srgbClr val="002060"/>
                </a:solidFill>
              </a:rPr>
            </a:br>
            <a:r>
              <a:rPr lang="en-US" sz="5400" dirty="0">
                <a:solidFill>
                  <a:srgbClr val="002060"/>
                </a:solidFill>
              </a:rPr>
              <a:t>	Pay it forward</a:t>
            </a:r>
          </a:p>
        </p:txBody>
      </p:sp>
      <p:sp>
        <p:nvSpPr>
          <p:cNvPr id="28"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496" y="308071"/>
            <a:ext cx="2532690" cy="1171369"/>
          </a:xfrm>
          <a:prstGeom prst="rect">
            <a:avLst/>
          </a:prstGeom>
        </p:spPr>
      </p:pic>
      <p:sp>
        <p:nvSpPr>
          <p:cNvPr id="30"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5585621-472A-488B-95A7-94638ACC4989}" type="slidenum">
              <a:rPr kumimoji="0" lang="en-US" sz="11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srgbClr val="898989"/>
              </a:solidFill>
              <a:effectLst/>
              <a:uLnTx/>
              <a:uFillTx/>
              <a:latin typeface="Calibri" panose="020F0502020204030204"/>
              <a:ea typeface="+mn-ea"/>
              <a:cs typeface="+mn-cs"/>
            </a:endParaRPr>
          </a:p>
        </p:txBody>
      </p:sp>
      <p:pic>
        <p:nvPicPr>
          <p:cNvPr id="11" name="Content Placeholder 6" descr="PayItForward250.jpg">
            <a:extLst>
              <a:ext uri="{FF2B5EF4-FFF2-40B4-BE49-F238E27FC236}">
                <a16:creationId xmlns:a16="http://schemas.microsoft.com/office/drawing/2014/main" id="{413DD044-DF43-4B46-BE93-D5509222D8BD}"/>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540939" y="3849986"/>
            <a:ext cx="3163437" cy="2530749"/>
          </a:xfrm>
          <a:prstGeom prst="rect">
            <a:avLst/>
          </a:prstGeom>
        </p:spPr>
      </p:pic>
    </p:spTree>
    <p:extLst>
      <p:ext uri="{BB962C8B-B14F-4D97-AF65-F5344CB8AC3E}">
        <p14:creationId xmlns:p14="http://schemas.microsoft.com/office/powerpoint/2010/main" val="10869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870098" y="971448"/>
            <a:ext cx="8418404" cy="1035160"/>
          </a:xfrm>
        </p:spPr>
        <p:txBody>
          <a:bodyPr>
            <a:normAutofit/>
          </a:bodyPr>
          <a:lstStyle/>
          <a:p>
            <a:pPr algn="l"/>
            <a:r>
              <a:rPr lang="en-US" sz="4800" dirty="0"/>
              <a:t>Pay it forward in community</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870098" y="2674089"/>
            <a:ext cx="10768123" cy="2554545"/>
          </a:xfrm>
          <a:prstGeom prst="rect">
            <a:avLst/>
          </a:prstGeom>
          <a:noFill/>
        </p:spPr>
        <p:txBody>
          <a:bodyPr wrap="square" rtlCol="0">
            <a:spAutoFit/>
          </a:bodyPr>
          <a:lstStyle/>
          <a:p>
            <a:r>
              <a:rPr lang="en-US" sz="4000" dirty="0">
                <a:solidFill>
                  <a:srgbClr val="002060"/>
                </a:solidFill>
              </a:rPr>
              <a:t>.. and it will come back to </a:t>
            </a:r>
            <a:r>
              <a:rPr lang="en-US" sz="4800" b="1" dirty="0">
                <a:solidFill>
                  <a:srgbClr val="002060"/>
                </a:solidFill>
              </a:rPr>
              <a:t>you</a:t>
            </a:r>
            <a:r>
              <a:rPr lang="mr-IN" sz="4800" b="1" dirty="0">
                <a:solidFill>
                  <a:srgbClr val="002060"/>
                </a:solidFill>
              </a:rPr>
              <a:t>…</a:t>
            </a:r>
            <a:r>
              <a:rPr lang="en-AU" sz="4800" b="1" dirty="0">
                <a:solidFill>
                  <a:srgbClr val="002060"/>
                </a:solidFill>
              </a:rPr>
              <a:t> !!</a:t>
            </a:r>
            <a:r>
              <a:rPr lang="en-US" sz="4800" dirty="0">
                <a:solidFill>
                  <a:srgbClr val="002060"/>
                </a:solidFill>
              </a:rPr>
              <a:t> </a:t>
            </a:r>
          </a:p>
          <a:p>
            <a:r>
              <a:rPr lang="en-US" sz="3200" dirty="0">
                <a:solidFill>
                  <a:srgbClr val="002060"/>
                </a:solidFill>
              </a:rPr>
              <a:t>.. In a community it will </a:t>
            </a:r>
          </a:p>
          <a:p>
            <a:r>
              <a:rPr lang="en-US" sz="3200" dirty="0">
                <a:solidFill>
                  <a:srgbClr val="002060"/>
                </a:solidFill>
              </a:rPr>
              <a:t>come around</a:t>
            </a:r>
            <a:br>
              <a:rPr lang="en-US" sz="3200" dirty="0">
                <a:solidFill>
                  <a:srgbClr val="002060"/>
                </a:solidFill>
              </a:rPr>
            </a:br>
            <a:r>
              <a:rPr lang="en-US" sz="3200" dirty="0">
                <a:solidFill>
                  <a:srgbClr val="002060"/>
                </a:solidFill>
              </a:rPr>
              <a:t> again and again and again </a:t>
            </a:r>
            <a:r>
              <a:rPr lang="en-AU" sz="4800" b="1" dirty="0">
                <a:solidFill>
                  <a:srgbClr val="002060"/>
                </a:solidFill>
              </a:rPr>
              <a:t>!!</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pic>
        <p:nvPicPr>
          <p:cNvPr id="4" name="Picture 3" descr="Heart To Heart Mr. Feels">
            <a:extLst>
              <a:ext uri="{FF2B5EF4-FFF2-40B4-BE49-F238E27FC236}">
                <a16:creationId xmlns:a16="http://schemas.microsoft.com/office/drawing/2014/main" id="{D3610630-49B9-483D-83EA-8A2F0B934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739" y="2911475"/>
            <a:ext cx="3810000" cy="3810000"/>
          </a:xfrm>
          <a:prstGeom prst="rect">
            <a:avLst/>
          </a:prstGeom>
        </p:spPr>
      </p:pic>
    </p:spTree>
    <p:extLst>
      <p:ext uri="{BB962C8B-B14F-4D97-AF65-F5344CB8AC3E}">
        <p14:creationId xmlns:p14="http://schemas.microsoft.com/office/powerpoint/2010/main" val="20683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17" y="111125"/>
            <a:ext cx="10515600" cy="1325563"/>
          </a:xfrm>
        </p:spPr>
        <p:txBody>
          <a:bodyPr/>
          <a:lstStyle/>
          <a:p>
            <a:r>
              <a:rPr lang="en-US" dirty="0">
                <a:solidFill>
                  <a:srgbClr val="002060"/>
                </a:solidFill>
              </a:rPr>
              <a:t>Awareness a tricky thing Part 1</a:t>
            </a:r>
            <a:endParaRPr lang="en-US" dirty="0">
              <a:solidFill>
                <a:srgbClr val="002060"/>
              </a:solidFill>
              <a:cs typeface="Calibri Light"/>
            </a:endParaRPr>
          </a:p>
        </p:txBody>
      </p:sp>
      <p:pic>
        <p:nvPicPr>
          <p:cNvPr id="4" name="awareness te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4568" y="1693900"/>
            <a:ext cx="6380314" cy="4785655"/>
          </a:xfrm>
        </p:spPr>
      </p:pic>
      <p:pic>
        <p:nvPicPr>
          <p:cNvPr id="3" name="Picture 2" descr="A picture containing drawing&#10;&#10;Description automatically generated">
            <a:extLst>
              <a:ext uri="{FF2B5EF4-FFF2-40B4-BE49-F238E27FC236}">
                <a16:creationId xmlns:a16="http://schemas.microsoft.com/office/drawing/2014/main" id="{B5DD21C7-0843-4F17-B3FE-BD0A1EB30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Tree>
    <p:extLst>
      <p:ext uri="{BB962C8B-B14F-4D97-AF65-F5344CB8AC3E}">
        <p14:creationId xmlns:p14="http://schemas.microsoft.com/office/powerpoint/2010/main" val="973254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896" y="111125"/>
            <a:ext cx="10515600" cy="1325563"/>
          </a:xfrm>
        </p:spPr>
        <p:txBody>
          <a:bodyPr>
            <a:normAutofit/>
          </a:bodyPr>
          <a:lstStyle/>
          <a:p>
            <a:r>
              <a:rPr lang="en-US" dirty="0">
                <a:solidFill>
                  <a:srgbClr val="002060"/>
                </a:solidFill>
              </a:rPr>
              <a:t>Awareness </a:t>
            </a:r>
            <a:r>
              <a:rPr lang="mr-IN" dirty="0">
                <a:solidFill>
                  <a:srgbClr val="002060"/>
                </a:solidFill>
                <a:cs typeface="Mangal"/>
              </a:rPr>
              <a:t>–</a:t>
            </a:r>
            <a:r>
              <a:rPr lang="en-US" dirty="0">
                <a:solidFill>
                  <a:srgbClr val="002060"/>
                </a:solidFill>
              </a:rPr>
              <a:t> a tricky thing Part 2</a:t>
            </a:r>
            <a:endParaRPr lang="en-US" dirty="0">
              <a:solidFill>
                <a:srgbClr val="002060"/>
              </a:solidFill>
              <a:cs typeface="Calibri Light"/>
            </a:endParaRPr>
          </a:p>
        </p:txBody>
      </p:sp>
      <p:pic>
        <p:nvPicPr>
          <p:cNvPr id="4" name="The Monkey Business Illus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85123" y="1611244"/>
            <a:ext cx="6650866" cy="4525963"/>
          </a:xfrm>
        </p:spPr>
      </p:pic>
      <p:pic>
        <p:nvPicPr>
          <p:cNvPr id="3" name="Picture 2" descr="A picture containing drawing&#10;&#10;Description automatically generated">
            <a:extLst>
              <a:ext uri="{FF2B5EF4-FFF2-40B4-BE49-F238E27FC236}">
                <a16:creationId xmlns:a16="http://schemas.microsoft.com/office/drawing/2014/main" id="{A769BD66-229E-45D3-96AD-04984CCC1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Tree>
    <p:extLst>
      <p:ext uri="{BB962C8B-B14F-4D97-AF65-F5344CB8AC3E}">
        <p14:creationId xmlns:p14="http://schemas.microsoft.com/office/powerpoint/2010/main" val="2506860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1132">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2060"/>
                </a:solidFill>
              </a:rPr>
              <a:t>Our Blind spots </a:t>
            </a:r>
            <a:br>
              <a:rPr lang="en-US" b="1" dirty="0"/>
            </a:br>
            <a:r>
              <a:rPr lang="en-US" b="1" dirty="0">
                <a:solidFill>
                  <a:srgbClr val="002060"/>
                </a:solidFill>
              </a:rPr>
              <a:t>(an area we are unaware of)</a:t>
            </a:r>
          </a:p>
        </p:txBody>
      </p:sp>
      <p:sp>
        <p:nvSpPr>
          <p:cNvPr id="3" name="Content Placeholder 2"/>
          <p:cNvSpPr>
            <a:spLocks noGrp="1"/>
          </p:cNvSpPr>
          <p:nvPr>
            <p:ph idx="1"/>
          </p:nvPr>
        </p:nvSpPr>
        <p:spPr/>
        <p:txBody>
          <a:bodyPr vert="horz" lIns="91440" tIns="45720" rIns="91440" bIns="45720" rtlCol="0" anchor="t">
            <a:normAutofit/>
          </a:bodyPr>
          <a:lstStyle/>
          <a:p>
            <a:r>
              <a:rPr lang="en-US" sz="3200" dirty="0">
                <a:solidFill>
                  <a:srgbClr val="002060"/>
                </a:solidFill>
              </a:rPr>
              <a:t>Yes it is ableist Language</a:t>
            </a:r>
            <a:endParaRPr lang="en-US" sz="3200" dirty="0">
              <a:solidFill>
                <a:srgbClr val="002060"/>
              </a:solidFill>
              <a:cs typeface="Calibri"/>
            </a:endParaRPr>
          </a:p>
          <a:p>
            <a:r>
              <a:rPr lang="en-US" sz="3200" dirty="0">
                <a:solidFill>
                  <a:srgbClr val="002060"/>
                </a:solidFill>
              </a:rPr>
              <a:t>I</a:t>
            </a:r>
            <a:r>
              <a:rPr lang="en-AU" sz="3200" dirty="0">
                <a:solidFill>
                  <a:srgbClr val="002060"/>
                </a:solidFill>
              </a:rPr>
              <a:t>f someone has a blind spot about something , </a:t>
            </a:r>
            <a:br>
              <a:rPr lang="en-AU" sz="3200" dirty="0">
                <a:solidFill>
                  <a:srgbClr val="002060"/>
                </a:solidFill>
              </a:rPr>
            </a:br>
            <a:r>
              <a:rPr lang="en-AU" sz="3200" dirty="0">
                <a:solidFill>
                  <a:srgbClr val="002060"/>
                </a:solidFill>
              </a:rPr>
              <a:t>it means they seem: </a:t>
            </a:r>
            <a:endParaRPr lang="en-AU" sz="3200" dirty="0">
              <a:solidFill>
                <a:srgbClr val="002060"/>
              </a:solidFill>
              <a:cs typeface="Calibri"/>
            </a:endParaRPr>
          </a:p>
          <a:p>
            <a:pPr marL="457200" indent="-457200">
              <a:buFont typeface="Arial"/>
              <a:buChar char="•"/>
            </a:pPr>
            <a:r>
              <a:rPr lang="en-AU" sz="3200" dirty="0">
                <a:solidFill>
                  <a:srgbClr val="002060"/>
                </a:solidFill>
              </a:rPr>
              <a:t>unable to understand, or</a:t>
            </a:r>
            <a:endParaRPr lang="en-AU" sz="3200" dirty="0">
              <a:solidFill>
                <a:srgbClr val="002060"/>
              </a:solidFill>
              <a:cs typeface="Calibri"/>
            </a:endParaRPr>
          </a:p>
          <a:p>
            <a:pPr marL="457200" indent="-457200">
              <a:buFont typeface="Arial"/>
              <a:buChar char="•"/>
            </a:pPr>
            <a:r>
              <a:rPr lang="en-AU" sz="3200" dirty="0">
                <a:solidFill>
                  <a:srgbClr val="002060"/>
                </a:solidFill>
              </a:rPr>
              <a:t>are ignorant, or</a:t>
            </a:r>
            <a:endParaRPr lang="en-AU" sz="3200" dirty="0">
              <a:solidFill>
                <a:srgbClr val="002060"/>
              </a:solidFill>
              <a:cs typeface="Calibri"/>
            </a:endParaRPr>
          </a:p>
          <a:p>
            <a:pPr marL="457200" indent="-457200">
              <a:buFont typeface="Arial"/>
              <a:buChar char="•"/>
            </a:pPr>
            <a:r>
              <a:rPr lang="en-AU" sz="3200" dirty="0">
                <a:solidFill>
                  <a:srgbClr val="002060"/>
                </a:solidFill>
              </a:rPr>
              <a:t>are prejudiced, or</a:t>
            </a:r>
            <a:endParaRPr lang="en-AU" sz="3200" dirty="0">
              <a:solidFill>
                <a:srgbClr val="002060"/>
              </a:solidFill>
              <a:cs typeface="Calibri"/>
            </a:endParaRPr>
          </a:p>
          <a:p>
            <a:pPr marL="457200" indent="-457200">
              <a:buFont typeface="Arial"/>
              <a:buChar char="•"/>
            </a:pPr>
            <a:r>
              <a:rPr lang="en-AU" sz="3200" dirty="0">
                <a:solidFill>
                  <a:srgbClr val="002060"/>
                </a:solidFill>
              </a:rPr>
              <a:t>are unaware of something. </a:t>
            </a:r>
            <a:endParaRPr lang="en-US" sz="3200" dirty="0">
              <a:solidFill>
                <a:srgbClr val="002060"/>
              </a:solidFill>
              <a:cs typeface="Calibri" panose="020F0502020204030204"/>
            </a:endParaRPr>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813" y="3133036"/>
            <a:ext cx="2947647" cy="26728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7647F5D-0B4A-4C66-823F-85EC6EBF8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Tree>
    <p:extLst>
      <p:ext uri="{BB962C8B-B14F-4D97-AF65-F5344CB8AC3E}">
        <p14:creationId xmlns:p14="http://schemas.microsoft.com/office/powerpoint/2010/main" val="926314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we see things as we are.jpg"/>
          <p:cNvPicPr>
            <a:picLocks noChangeAspect="1"/>
          </p:cNvPicPr>
          <p:nvPr/>
        </p:nvPicPr>
        <p:blipFill rotWithShape="1">
          <a:blip r:embed="rId2">
            <a:extLst>
              <a:ext uri="{28A0092B-C50C-407E-A947-70E740481C1C}">
                <a14:useLocalDpi xmlns:a14="http://schemas.microsoft.com/office/drawing/2010/main" val="0"/>
              </a:ext>
            </a:extLst>
          </a:blip>
          <a:srcRect l="235" r="171"/>
          <a:stretch/>
        </p:blipFill>
        <p:spPr>
          <a:xfrm rot="21114999">
            <a:off x="797296" y="1074734"/>
            <a:ext cx="3834191" cy="4710170"/>
          </a:xfrm>
          <a:prstGeom prst="rect">
            <a:avLst/>
          </a:prstGeom>
        </p:spPr>
      </p:pic>
      <p:sp>
        <p:nvSpPr>
          <p:cNvPr id="5" name="TextBox 4"/>
          <p:cNvSpPr txBox="1"/>
          <p:nvPr/>
        </p:nvSpPr>
        <p:spPr>
          <a:xfrm>
            <a:off x="5317409" y="1964374"/>
            <a:ext cx="6493178" cy="2862322"/>
          </a:xfrm>
          <a:prstGeom prst="rect">
            <a:avLst/>
          </a:prstGeom>
          <a:noFill/>
        </p:spPr>
        <p:txBody>
          <a:bodyPr wrap="square" rtlCol="0" anchor="t">
            <a:spAutoFit/>
          </a:bodyPr>
          <a:lstStyle/>
          <a:p>
            <a:r>
              <a:rPr lang="en-US" sz="3600" dirty="0">
                <a:solidFill>
                  <a:srgbClr val="002060"/>
                </a:solidFill>
                <a:cs typeface="Calibri"/>
              </a:rPr>
              <a:t>The trouble with Opinions, </a:t>
            </a:r>
          </a:p>
          <a:p>
            <a:r>
              <a:rPr lang="en-US" sz="3600" dirty="0">
                <a:solidFill>
                  <a:srgbClr val="002060"/>
                </a:solidFill>
                <a:cs typeface="Calibri"/>
              </a:rPr>
              <a:t>we believe ours to be true and correct</a:t>
            </a:r>
          </a:p>
          <a:p>
            <a:endParaRPr lang="en-US" sz="3600" i="1" dirty="0">
              <a:solidFill>
                <a:srgbClr val="002060"/>
              </a:solidFill>
              <a:cs typeface="Calibri"/>
            </a:endParaRPr>
          </a:p>
          <a:p>
            <a:endParaRPr lang="en-US" sz="3600" i="1" dirty="0">
              <a:solidFill>
                <a:srgbClr val="002060"/>
              </a:solidFill>
              <a:cs typeface="Calibri"/>
            </a:endParaRPr>
          </a:p>
        </p:txBody>
      </p:sp>
      <p:pic>
        <p:nvPicPr>
          <p:cNvPr id="2" name="Picture 1" descr="A picture containing drawing&#10;&#10;Description automatically generated">
            <a:extLst>
              <a:ext uri="{FF2B5EF4-FFF2-40B4-BE49-F238E27FC236}">
                <a16:creationId xmlns:a16="http://schemas.microsoft.com/office/drawing/2014/main" id="{A15A36BC-A9E6-42C3-AD7D-96D8A05DD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511" y="283963"/>
            <a:ext cx="2569429" cy="1185248"/>
          </a:xfrm>
          <a:prstGeom prst="rect">
            <a:avLst/>
          </a:prstGeom>
        </p:spPr>
      </p:pic>
      <p:sp>
        <p:nvSpPr>
          <p:cNvPr id="3" name="TextBox 2">
            <a:extLst>
              <a:ext uri="{FF2B5EF4-FFF2-40B4-BE49-F238E27FC236}">
                <a16:creationId xmlns:a16="http://schemas.microsoft.com/office/drawing/2014/main" id="{D2C6E9AF-F702-4924-BCBD-070D72D9D27E}"/>
              </a:ext>
            </a:extLst>
          </p:cNvPr>
          <p:cNvSpPr txBox="1"/>
          <p:nvPr/>
        </p:nvSpPr>
        <p:spPr>
          <a:xfrm>
            <a:off x="2582174" y="6032740"/>
            <a:ext cx="43822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2060"/>
                </a:solidFill>
                <a:ea typeface="+mn-lt"/>
                <a:cs typeface="+mn-lt"/>
              </a:rPr>
              <a:t>Quote by Anais Nin</a:t>
            </a:r>
            <a:endParaRPr lang="en-US" sz="3600" dirty="0">
              <a:solidFill>
                <a:srgbClr val="FFFFFF"/>
              </a:solidFill>
              <a:ea typeface="+mn-lt"/>
              <a:cs typeface="+mn-lt"/>
            </a:endParaRPr>
          </a:p>
          <a:p>
            <a:endParaRPr lang="en-US" dirty="0">
              <a:solidFill>
                <a:srgbClr val="002060"/>
              </a:solidFill>
              <a:cs typeface="Calibri"/>
            </a:endParaRPr>
          </a:p>
        </p:txBody>
      </p:sp>
    </p:spTree>
    <p:extLst>
      <p:ext uri="{BB962C8B-B14F-4D97-AF65-F5344CB8AC3E}">
        <p14:creationId xmlns:p14="http://schemas.microsoft.com/office/powerpoint/2010/main" val="49631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F4838"/>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63C4737-4689-4D48-9465-7E625FCC5B2B}"/>
              </a:ext>
            </a:extLst>
          </p:cNvPr>
          <p:cNvSpPr txBox="1"/>
          <p:nvPr/>
        </p:nvSpPr>
        <p:spPr>
          <a:xfrm>
            <a:off x="6746628" y="1783959"/>
            <a:ext cx="4645250"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700" b="1" i="0" u="none" strike="noStrike" kern="1200" cap="none" spc="0" normalizeH="0" baseline="0" noProof="0">
                <a:ln>
                  <a:noFill/>
                </a:ln>
                <a:solidFill>
                  <a:prstClr val="white"/>
                </a:solidFill>
                <a:effectLst/>
                <a:uLnTx/>
                <a:uFillTx/>
                <a:latin typeface="Calibri Light" panose="020F0302020204030204"/>
                <a:ea typeface="+mn-ea"/>
                <a:cs typeface="+mn-cs"/>
              </a:rPr>
              <a:t>Acknowledgement of Country</a:t>
            </a:r>
            <a:br>
              <a:rPr kumimoji="0" lang="en-US" sz="4700" b="1" i="0" u="none" strike="noStrike" kern="1200" cap="none" spc="0" normalizeH="0" baseline="0" noProof="0">
                <a:ln>
                  <a:noFill/>
                </a:ln>
                <a:solidFill>
                  <a:prstClr val="white"/>
                </a:solidFill>
                <a:effectLst/>
                <a:uLnTx/>
                <a:uFillTx/>
                <a:latin typeface="Calibri Light" panose="020F0302020204030204"/>
                <a:ea typeface="+mn-ea"/>
                <a:cs typeface="+mn-cs"/>
              </a:rPr>
            </a:br>
            <a:br>
              <a:rPr kumimoji="0" lang="en-US" sz="4700" b="0" i="0" u="none" strike="noStrike" kern="1200" cap="none" spc="0" normalizeH="0" baseline="0" noProof="0">
                <a:ln>
                  <a:noFill/>
                </a:ln>
                <a:solidFill>
                  <a:prstClr val="white"/>
                </a:solidFill>
                <a:effectLst/>
                <a:uLnTx/>
                <a:uFillTx/>
                <a:latin typeface="Calibri Light" panose="020F0302020204030204"/>
                <a:ea typeface="+mn-ea"/>
                <a:cs typeface="+mn-cs"/>
              </a:rPr>
            </a:br>
            <a:endParaRPr kumimoji="0" lang="en-US" sz="47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room, shirt&#10;&#10;Description automatically generated">
            <a:extLst>
              <a:ext uri="{FF2B5EF4-FFF2-40B4-BE49-F238E27FC236}">
                <a16:creationId xmlns:a16="http://schemas.microsoft.com/office/drawing/2014/main" id="{8EDE1C69-F7E4-4ABF-9D66-563E48EDC4E6}"/>
              </a:ext>
            </a:extLst>
          </p:cNvPr>
          <p:cNvPicPr>
            <a:picLocks noChangeAspect="1"/>
          </p:cNvPicPr>
          <p:nvPr/>
        </p:nvPicPr>
        <p:blipFill rotWithShape="1">
          <a:blip r:embed="rId3">
            <a:extLst>
              <a:ext uri="{28A0092B-C50C-407E-A947-70E740481C1C}">
                <a14:useLocalDpi xmlns:a14="http://schemas.microsoft.com/office/drawing/2010/main" val="0"/>
              </a:ext>
            </a:extLst>
          </a:blip>
          <a:srcRect t="8900" r="1" b="1055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Slide Number Placeholder 4">
            <a:extLst>
              <a:ext uri="{FF2B5EF4-FFF2-40B4-BE49-F238E27FC236}">
                <a16:creationId xmlns:a16="http://schemas.microsoft.com/office/drawing/2014/main" id="{2D5280AB-29B2-4D08-87F8-E35EB177B585}"/>
              </a:ext>
            </a:extLst>
          </p:cNvPr>
          <p:cNvSpPr>
            <a:spLocks noGrp="1"/>
          </p:cNvSpPr>
          <p:nvPr>
            <p:ph type="sldNum" sz="quarter" idx="12"/>
          </p:nvPr>
        </p:nvSpPr>
        <p:spPr>
          <a:xfrm>
            <a:off x="11003280" y="603504"/>
            <a:ext cx="548640" cy="548640"/>
          </a:xfrm>
          <a:prstGeom prst="ellipse">
            <a:avLst/>
          </a:prstGeom>
          <a:solidFill>
            <a:srgbClr val="F38F0B"/>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5585621-472A-488B-95A7-94638ACC4989}"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12" y="5912318"/>
            <a:ext cx="1483575" cy="684356"/>
          </a:xfrm>
          <a:prstGeom prst="rect">
            <a:avLst/>
          </a:prstGeom>
        </p:spPr>
      </p:pic>
    </p:spTree>
    <p:extLst>
      <p:ext uri="{BB962C8B-B14F-4D97-AF65-F5344CB8AC3E}">
        <p14:creationId xmlns:p14="http://schemas.microsoft.com/office/powerpoint/2010/main" val="99048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787" y="406617"/>
            <a:ext cx="9025149" cy="1038705"/>
          </a:xfrm>
        </p:spPr>
        <p:txBody>
          <a:bodyPr>
            <a:normAutofit fontScale="90000"/>
          </a:bodyPr>
          <a:lstStyle/>
          <a:p>
            <a:r>
              <a:rPr lang="en-US" b="1" dirty="0"/>
              <a:t>4 questions to challenge myself</a:t>
            </a:r>
            <a:endParaRPr lang="en-AU" b="1" dirty="0"/>
          </a:p>
        </p:txBody>
      </p:sp>
      <p:sp>
        <p:nvSpPr>
          <p:cNvPr id="3" name="Subtitle 2"/>
          <p:cNvSpPr>
            <a:spLocks noGrp="1"/>
          </p:cNvSpPr>
          <p:nvPr>
            <p:ph type="subTitle" idx="1"/>
          </p:nvPr>
        </p:nvSpPr>
        <p:spPr>
          <a:xfrm>
            <a:off x="4616291" y="1608254"/>
            <a:ext cx="5365909" cy="3831206"/>
          </a:xfrm>
        </p:spPr>
        <p:txBody>
          <a:bodyPr>
            <a:normAutofit/>
          </a:bodyPr>
          <a:lstStyle/>
          <a:p>
            <a:pPr algn="l"/>
            <a:endParaRPr lang="en-US" dirty="0">
              <a:solidFill>
                <a:srgbClr val="0C12C8"/>
              </a:solidFill>
            </a:endParaRPr>
          </a:p>
          <a:p>
            <a:pPr algn="l">
              <a:lnSpc>
                <a:spcPct val="130000"/>
              </a:lnSpc>
            </a:pPr>
            <a:endParaRPr lang="en-US" sz="4000" dirty="0">
              <a:solidFill>
                <a:srgbClr val="0C12C8"/>
              </a:solidFill>
              <a:latin typeface="Arial"/>
              <a:cs typeface="Arial"/>
            </a:endParaRPr>
          </a:p>
          <a:p>
            <a:pPr algn="l">
              <a:lnSpc>
                <a:spcPct val="130000"/>
              </a:lnSpc>
            </a:pPr>
            <a:endParaRPr lang="en-US" sz="4000" dirty="0">
              <a:solidFill>
                <a:srgbClr val="0C12C8"/>
              </a:solidFill>
              <a:latin typeface="Arial"/>
              <a:cs typeface="Arial"/>
            </a:endParaRPr>
          </a:p>
          <a:p>
            <a:pPr algn="l"/>
            <a:endParaRPr lang="en-US" sz="4000" dirty="0">
              <a:solidFill>
                <a:srgbClr val="0C12C8"/>
              </a:solidFill>
              <a:latin typeface="Arial"/>
              <a:cs typeface="Arial"/>
            </a:endParaRPr>
          </a:p>
        </p:txBody>
      </p:sp>
      <p:sp>
        <p:nvSpPr>
          <p:cNvPr id="8" name="Rectangle 7"/>
          <p:cNvSpPr/>
          <p:nvPr/>
        </p:nvSpPr>
        <p:spPr>
          <a:xfrm>
            <a:off x="994561" y="2231661"/>
            <a:ext cx="10664012" cy="4124206"/>
          </a:xfrm>
          <a:prstGeom prst="rect">
            <a:avLst/>
          </a:prstGeom>
        </p:spPr>
        <p:txBody>
          <a:bodyPr wrap="square" anchor="t">
            <a:spAutoFit/>
          </a:bodyPr>
          <a:lstStyle/>
          <a:p>
            <a:pPr marL="514350" indent="-514350">
              <a:lnSpc>
                <a:spcPct val="120000"/>
              </a:lnSpc>
              <a:buFont typeface="+mj-lt"/>
              <a:buAutoNum type="arabicPeriod"/>
            </a:pPr>
            <a:r>
              <a:rPr lang="en-AU" sz="3600" dirty="0">
                <a:solidFill>
                  <a:srgbClr val="002060"/>
                </a:solidFill>
                <a:latin typeface="Arial"/>
                <a:cs typeface="Arial"/>
              </a:rPr>
              <a:t>How do I know that?</a:t>
            </a:r>
          </a:p>
          <a:p>
            <a:pPr marL="514350" indent="-514350">
              <a:lnSpc>
                <a:spcPct val="120000"/>
              </a:lnSpc>
              <a:buFont typeface="+mj-lt"/>
              <a:buAutoNum type="arabicPeriod"/>
            </a:pPr>
            <a:r>
              <a:rPr lang="en-AU" sz="3600" dirty="0">
                <a:solidFill>
                  <a:srgbClr val="002060"/>
                </a:solidFill>
                <a:latin typeface="Arial"/>
                <a:cs typeface="Arial"/>
              </a:rPr>
              <a:t>Who says?</a:t>
            </a:r>
          </a:p>
          <a:p>
            <a:pPr marL="514350" indent="-514350">
              <a:lnSpc>
                <a:spcPct val="120000"/>
              </a:lnSpc>
              <a:buFont typeface="+mj-lt"/>
              <a:buAutoNum type="arabicPeriod"/>
            </a:pPr>
            <a:r>
              <a:rPr lang="en-AU" sz="3600" dirty="0">
                <a:solidFill>
                  <a:srgbClr val="002060"/>
                </a:solidFill>
                <a:latin typeface="Arial"/>
                <a:cs typeface="Arial"/>
              </a:rPr>
              <a:t>Really true for never, always, in every situation..?</a:t>
            </a:r>
          </a:p>
          <a:p>
            <a:pPr marL="514350" indent="-514350">
              <a:lnSpc>
                <a:spcPct val="120000"/>
              </a:lnSpc>
              <a:buFont typeface="+mj-lt"/>
              <a:buAutoNum type="arabicPeriod"/>
            </a:pPr>
            <a:r>
              <a:rPr lang="en-AU" sz="3600" dirty="0">
                <a:solidFill>
                  <a:srgbClr val="002060"/>
                </a:solidFill>
                <a:latin typeface="Arial"/>
                <a:cs typeface="Arial"/>
              </a:rPr>
              <a:t>What does that look like if I check it out from a different point of view?</a:t>
            </a:r>
          </a:p>
          <a:p>
            <a:endParaRPr lang="en-AU" sz="2800" b="1" dirty="0">
              <a:solidFill>
                <a:srgbClr val="002060"/>
              </a:solidFill>
              <a:latin typeface="Arial"/>
              <a:cs typeface="Arial"/>
            </a:endParaRPr>
          </a:p>
          <a:p>
            <a:endParaRPr lang="en-AU" dirty="0">
              <a:solidFill>
                <a:srgbClr val="002060"/>
              </a:solidFill>
              <a:cs typeface="Calibri"/>
            </a:endParaRPr>
          </a:p>
        </p:txBody>
      </p:sp>
      <p:pic>
        <p:nvPicPr>
          <p:cNvPr id="5" name="Content Placeholder 3" descr="diverse-hands-holding-word-exercise-41200798.jpg"/>
          <p:cNvPicPr>
            <a:picLocks noChangeAspect="1"/>
          </p:cNvPicPr>
          <p:nvPr/>
        </p:nvPicPr>
        <p:blipFill rotWithShape="1">
          <a:blip r:embed="rId2">
            <a:extLst>
              <a:ext uri="{28A0092B-C50C-407E-A947-70E740481C1C}">
                <a14:useLocalDpi xmlns:a14="http://schemas.microsoft.com/office/drawing/2010/main" val="0"/>
              </a:ext>
            </a:extLst>
          </a:blip>
          <a:srcRect t="5813" b="26949"/>
          <a:stretch/>
        </p:blipFill>
        <p:spPr>
          <a:xfrm rot="1293310">
            <a:off x="8841077" y="1856735"/>
            <a:ext cx="3155486" cy="132035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A66FC423-E3FD-46D8-9992-33DE955A7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511" y="283963"/>
            <a:ext cx="2569429" cy="1185248"/>
          </a:xfrm>
          <a:prstGeom prst="rect">
            <a:avLst/>
          </a:prstGeom>
        </p:spPr>
      </p:pic>
    </p:spTree>
    <p:extLst>
      <p:ext uri="{BB962C8B-B14F-4D97-AF65-F5344CB8AC3E}">
        <p14:creationId xmlns:p14="http://schemas.microsoft.com/office/powerpoint/2010/main" val="4158383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456637" y="474013"/>
            <a:ext cx="7150876" cy="1035160"/>
          </a:xfrm>
        </p:spPr>
        <p:txBody>
          <a:bodyPr>
            <a:normAutofit/>
          </a:bodyPr>
          <a:lstStyle/>
          <a:p>
            <a:pPr algn="l"/>
            <a:r>
              <a:rPr lang="en-US" sz="4800" dirty="0"/>
              <a:t>Meet your Learning Buddy</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B3B4840-49BB-4053-A381-F69FE3E8D333}"/>
              </a:ext>
            </a:extLst>
          </p:cNvPr>
          <p:cNvSpPr txBox="1"/>
          <p:nvPr/>
        </p:nvSpPr>
        <p:spPr>
          <a:xfrm>
            <a:off x="1002748" y="1557422"/>
            <a:ext cx="1068533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002060"/>
                </a:solidFill>
                <a:ea typeface="+mn-lt"/>
                <a:cs typeface="+mn-lt"/>
              </a:rPr>
              <a:t>You will have </a:t>
            </a:r>
            <a:r>
              <a:rPr lang="en-US" sz="3200" b="1" dirty="0">
                <a:solidFill>
                  <a:srgbClr val="002060"/>
                </a:solidFill>
                <a:ea typeface="+mn-lt"/>
                <a:cs typeface="+mn-lt"/>
              </a:rPr>
              <a:t>8 minutes</a:t>
            </a:r>
            <a:r>
              <a:rPr lang="en-US" sz="3200" dirty="0">
                <a:solidFill>
                  <a:srgbClr val="002060"/>
                </a:solidFill>
                <a:ea typeface="+mn-lt"/>
                <a:cs typeface="+mn-lt"/>
              </a:rPr>
              <a:t> in a breakout room to: </a:t>
            </a:r>
            <a:br>
              <a:rPr lang="en-US" sz="3200" dirty="0">
                <a:solidFill>
                  <a:srgbClr val="002060"/>
                </a:solidFill>
                <a:ea typeface="+mn-lt"/>
                <a:cs typeface="+mn-lt"/>
              </a:rPr>
            </a:br>
            <a:endParaRPr lang="en-US" sz="3200">
              <a:solidFill>
                <a:srgbClr val="002060"/>
              </a:solidFill>
              <a:cs typeface="Calibri"/>
            </a:endParaRPr>
          </a:p>
          <a:p>
            <a:pPr marL="457200" indent="-457200">
              <a:buFont typeface="Arial"/>
              <a:buChar char="•"/>
            </a:pPr>
            <a:r>
              <a:rPr lang="en-US" sz="3200" dirty="0">
                <a:solidFill>
                  <a:srgbClr val="002060"/>
                </a:solidFill>
                <a:ea typeface="+mn-lt"/>
                <a:cs typeface="+mn-lt"/>
              </a:rPr>
              <a:t>Say hello</a:t>
            </a:r>
            <a:endParaRPr lang="en-US" sz="3200">
              <a:solidFill>
                <a:srgbClr val="002060"/>
              </a:solidFill>
              <a:cs typeface="Calibri"/>
            </a:endParaRPr>
          </a:p>
          <a:p>
            <a:pPr marL="457200" indent="-457200">
              <a:buFont typeface="Arial"/>
              <a:buChar char="•"/>
            </a:pPr>
            <a:r>
              <a:rPr lang="en-US" sz="3200" dirty="0">
                <a:solidFill>
                  <a:srgbClr val="002060"/>
                </a:solidFill>
                <a:ea typeface="+mn-lt"/>
                <a:cs typeface="+mn-lt"/>
              </a:rPr>
              <a:t>Exchange contact details </a:t>
            </a:r>
            <a:endParaRPr lang="en-US" sz="3200">
              <a:solidFill>
                <a:srgbClr val="002060"/>
              </a:solidFill>
              <a:cs typeface="Calibri"/>
            </a:endParaRPr>
          </a:p>
          <a:p>
            <a:pPr marL="457200" indent="-457200">
              <a:buFont typeface="Arial"/>
              <a:buChar char="•"/>
            </a:pPr>
            <a:r>
              <a:rPr lang="en-US" sz="3200" dirty="0">
                <a:solidFill>
                  <a:srgbClr val="002060"/>
                </a:solidFill>
                <a:ea typeface="+mn-lt"/>
                <a:cs typeface="+mn-lt"/>
              </a:rPr>
              <a:t>Choose a day/time to work together before session 3</a:t>
            </a:r>
            <a:endParaRPr lang="en-US" sz="3200">
              <a:solidFill>
                <a:srgbClr val="002060"/>
              </a:solidFill>
              <a:cs typeface="Calibri"/>
            </a:endParaRPr>
          </a:p>
          <a:p>
            <a:pPr marL="457200" indent="-457200">
              <a:buFont typeface="Arial"/>
              <a:buChar char="•"/>
            </a:pPr>
            <a:r>
              <a:rPr lang="en-US" sz="3200" dirty="0">
                <a:solidFill>
                  <a:srgbClr val="002060"/>
                </a:solidFill>
                <a:ea typeface="+mn-lt"/>
                <a:cs typeface="+mn-lt"/>
              </a:rPr>
              <a:t>Share ONE thing you have learnt about yourself today</a:t>
            </a:r>
            <a:endParaRPr lang="en-AU" sz="3200">
              <a:solidFill>
                <a:srgbClr val="002060"/>
              </a:solidFill>
              <a:cs typeface="Calibri"/>
            </a:endParaRPr>
          </a:p>
          <a:p>
            <a:pPr>
              <a:buChar char="•"/>
            </a:pPr>
            <a:endParaRPr lang="en-US" sz="3200" dirty="0">
              <a:solidFill>
                <a:srgbClr val="002060"/>
              </a:solidFill>
              <a:cs typeface="Arial"/>
            </a:endParaRPr>
          </a:p>
        </p:txBody>
      </p:sp>
      <p:pic>
        <p:nvPicPr>
          <p:cNvPr id="4" name="Picture 4" descr="A picture containing plate&#10;&#10;Description generated with very high confidence">
            <a:extLst>
              <a:ext uri="{FF2B5EF4-FFF2-40B4-BE49-F238E27FC236}">
                <a16:creationId xmlns:a16="http://schemas.microsoft.com/office/drawing/2014/main" id="{CAE96C36-F5AA-4BFE-9B12-6A69215B4BB4}"/>
              </a:ext>
            </a:extLst>
          </p:cNvPr>
          <p:cNvPicPr>
            <a:picLocks noChangeAspect="1"/>
          </p:cNvPicPr>
          <p:nvPr/>
        </p:nvPicPr>
        <p:blipFill>
          <a:blip r:embed="rId4"/>
          <a:stretch>
            <a:fillRect/>
          </a:stretch>
        </p:blipFill>
        <p:spPr>
          <a:xfrm>
            <a:off x="9208052" y="4500836"/>
            <a:ext cx="2743200" cy="2097024"/>
          </a:xfrm>
          <a:prstGeom prst="rect">
            <a:avLst/>
          </a:prstGeom>
        </p:spPr>
      </p:pic>
    </p:spTree>
    <p:extLst>
      <p:ext uri="{BB962C8B-B14F-4D97-AF65-F5344CB8AC3E}">
        <p14:creationId xmlns:p14="http://schemas.microsoft.com/office/powerpoint/2010/main" val="164799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964881" y="599309"/>
            <a:ext cx="8418404" cy="1035160"/>
          </a:xfrm>
        </p:spPr>
        <p:txBody>
          <a:bodyPr>
            <a:normAutofit/>
          </a:bodyPr>
          <a:lstStyle/>
          <a:p>
            <a:pPr algn="l"/>
            <a:r>
              <a:rPr lang="en-US" sz="4800" dirty="0"/>
              <a:t>The Pitch</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964881" y="1784557"/>
            <a:ext cx="10768123" cy="4355359"/>
          </a:xfrm>
          <a:prstGeom prst="rect">
            <a:avLst/>
          </a:prstGeom>
          <a:noFill/>
        </p:spPr>
        <p:txBody>
          <a:bodyPr wrap="square" rtlCol="0" anchor="t">
            <a:spAutoFit/>
          </a:bodyPr>
          <a:lstStyle/>
          <a:p>
            <a:pPr marL="571500" indent="-571500">
              <a:lnSpc>
                <a:spcPct val="130000"/>
              </a:lnSpc>
              <a:buFont typeface="Wingdings" panose="05000000000000000000" pitchFamily="2" charset="2"/>
              <a:buChar char="Ø"/>
            </a:pPr>
            <a:r>
              <a:rPr lang="en-US" sz="3600" dirty="0">
                <a:solidFill>
                  <a:srgbClr val="002060"/>
                </a:solidFill>
              </a:rPr>
              <a:t>If you want people to choose you as a mentor, they want to know </a:t>
            </a:r>
            <a:endParaRPr lang="en-AU" sz="3600" dirty="0">
              <a:solidFill>
                <a:srgbClr val="002060"/>
              </a:solidFill>
            </a:endParaRPr>
          </a:p>
          <a:p>
            <a:pPr marL="1028700" lvl="1" indent="-571500">
              <a:lnSpc>
                <a:spcPct val="130000"/>
              </a:lnSpc>
              <a:buFont typeface="Wingdings" panose="05000000000000000000" pitchFamily="2" charset="2"/>
              <a:buChar char="Ø"/>
            </a:pPr>
            <a:r>
              <a:rPr lang="en-US" sz="3600" dirty="0">
                <a:solidFill>
                  <a:srgbClr val="002060"/>
                </a:solidFill>
              </a:rPr>
              <a:t>what you got to offer, </a:t>
            </a:r>
            <a:endParaRPr lang="en-AU" sz="3600">
              <a:solidFill>
                <a:srgbClr val="002060"/>
              </a:solidFill>
            </a:endParaRPr>
          </a:p>
          <a:p>
            <a:pPr marL="1028700" lvl="1" indent="-571500">
              <a:lnSpc>
                <a:spcPct val="130000"/>
              </a:lnSpc>
              <a:buFont typeface="Wingdings" panose="05000000000000000000" pitchFamily="2" charset="2"/>
              <a:buChar char="Ø"/>
            </a:pPr>
            <a:r>
              <a:rPr lang="en-US" sz="3600" dirty="0">
                <a:solidFill>
                  <a:srgbClr val="002060"/>
                </a:solidFill>
              </a:rPr>
              <a:t>your strengths, </a:t>
            </a:r>
            <a:endParaRPr lang="en-AU" sz="3600">
              <a:solidFill>
                <a:srgbClr val="002060"/>
              </a:solidFill>
              <a:cs typeface="Calibri"/>
            </a:endParaRPr>
          </a:p>
          <a:p>
            <a:pPr marL="1028700" lvl="1" indent="-571500">
              <a:lnSpc>
                <a:spcPct val="130000"/>
              </a:lnSpc>
              <a:buFont typeface="Wingdings" panose="05000000000000000000" pitchFamily="2" charset="2"/>
              <a:buChar char="Ø"/>
            </a:pPr>
            <a:r>
              <a:rPr lang="en-US" sz="3600" dirty="0">
                <a:solidFill>
                  <a:srgbClr val="002060"/>
                </a:solidFill>
              </a:rPr>
              <a:t>your experiences, </a:t>
            </a:r>
            <a:endParaRPr lang="en-AU" sz="3600">
              <a:solidFill>
                <a:srgbClr val="002060"/>
              </a:solidFill>
              <a:cs typeface="Calibri"/>
            </a:endParaRPr>
          </a:p>
          <a:p>
            <a:pPr marL="1028700" lvl="1" indent="-571500">
              <a:lnSpc>
                <a:spcPct val="130000"/>
              </a:lnSpc>
              <a:buFont typeface="Wingdings" panose="05000000000000000000" pitchFamily="2" charset="2"/>
              <a:buChar char="Ø"/>
            </a:pPr>
            <a:r>
              <a:rPr lang="en-US" sz="3600" dirty="0">
                <a:solidFill>
                  <a:srgbClr val="002060"/>
                </a:solidFill>
              </a:rPr>
              <a:t>what you know and what you can do.</a:t>
            </a:r>
            <a:endParaRPr lang="en-AU" sz="3600" dirty="0">
              <a:solidFill>
                <a:srgbClr val="002060"/>
              </a:solidFill>
              <a:cs typeface="Calibri"/>
            </a:endParaRP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
        <p:nvSpPr>
          <p:cNvPr id="3" name="Speech Bubble: Oval 2">
            <a:extLst>
              <a:ext uri="{FF2B5EF4-FFF2-40B4-BE49-F238E27FC236}">
                <a16:creationId xmlns:a16="http://schemas.microsoft.com/office/drawing/2014/main" id="{E8E8B1F3-F66F-4830-9B90-716F61EDDC25}"/>
              </a:ext>
            </a:extLst>
          </p:cNvPr>
          <p:cNvSpPr/>
          <p:nvPr/>
        </p:nvSpPr>
        <p:spPr>
          <a:xfrm>
            <a:off x="9634565" y="4319387"/>
            <a:ext cx="2066867" cy="1384801"/>
          </a:xfrm>
          <a:prstGeom prst="wedgeEllipseCallout">
            <a:avLst/>
          </a:prstGeom>
          <a:solidFill>
            <a:srgbClr val="00206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9" name="Graphic 8" descr="Artist">
            <a:extLst>
              <a:ext uri="{FF2B5EF4-FFF2-40B4-BE49-F238E27FC236}">
                <a16:creationId xmlns:a16="http://schemas.microsoft.com/office/drawing/2014/main" id="{0A8C8B33-D536-4642-AFAE-F921D31DA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0798" y="4530399"/>
            <a:ext cx="914400" cy="914400"/>
          </a:xfrm>
          <a:prstGeom prst="rect">
            <a:avLst/>
          </a:prstGeom>
        </p:spPr>
      </p:pic>
    </p:spTree>
    <p:extLst>
      <p:ext uri="{BB962C8B-B14F-4D97-AF65-F5344CB8AC3E}">
        <p14:creationId xmlns:p14="http://schemas.microsoft.com/office/powerpoint/2010/main" val="49961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156267" y="850990"/>
            <a:ext cx="4085584" cy="1035160"/>
          </a:xfrm>
        </p:spPr>
        <p:txBody>
          <a:bodyPr>
            <a:normAutofit fontScale="90000"/>
          </a:bodyPr>
          <a:lstStyle/>
          <a:p>
            <a:pPr algn="l"/>
            <a:r>
              <a:rPr lang="en-US" sz="4800" dirty="0"/>
              <a:t>For next session	</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022523" y="2236716"/>
            <a:ext cx="12073245" cy="3881704"/>
          </a:xfrm>
          <a:prstGeom prst="rect">
            <a:avLst/>
          </a:prstGeom>
          <a:noFill/>
        </p:spPr>
        <p:txBody>
          <a:bodyPr wrap="square" rtlCol="0" anchor="t">
            <a:spAutoFit/>
          </a:bodyPr>
          <a:lstStyle/>
          <a:p>
            <a:pPr marL="571500" indent="-571500">
              <a:lnSpc>
                <a:spcPct val="130000"/>
              </a:lnSpc>
              <a:buFont typeface="Wingdings" panose="05000000000000000000" pitchFamily="2" charset="2"/>
              <a:buChar char="Ø"/>
            </a:pPr>
            <a:r>
              <a:rPr lang="en-US" sz="3200" dirty="0">
                <a:solidFill>
                  <a:srgbClr val="002060"/>
                </a:solidFill>
              </a:rPr>
              <a:t>Read the post-session slide notes</a:t>
            </a:r>
          </a:p>
          <a:p>
            <a:pPr marL="571500" indent="-571500">
              <a:lnSpc>
                <a:spcPct val="130000"/>
              </a:lnSpc>
              <a:buFont typeface="Wingdings" panose="05000000000000000000" pitchFamily="2" charset="2"/>
              <a:buChar char="Ø"/>
            </a:pPr>
            <a:r>
              <a:rPr lang="en-US" sz="3200" dirty="0">
                <a:solidFill>
                  <a:srgbClr val="002060"/>
                </a:solidFill>
              </a:rPr>
              <a:t>Meet up with your Learning Buddy and practice together </a:t>
            </a:r>
          </a:p>
          <a:p>
            <a:pPr marL="571500" indent="-571500">
              <a:lnSpc>
                <a:spcPct val="130000"/>
              </a:lnSpc>
              <a:buFont typeface="Wingdings" panose="05000000000000000000" pitchFamily="2" charset="2"/>
              <a:buChar char="Ø"/>
            </a:pPr>
            <a:r>
              <a:rPr lang="en-US" sz="3200" dirty="0">
                <a:solidFill>
                  <a:srgbClr val="002060"/>
                </a:solidFill>
              </a:rPr>
              <a:t>Work on your Pitch</a:t>
            </a:r>
          </a:p>
          <a:p>
            <a:pPr marL="571500" indent="-571500">
              <a:lnSpc>
                <a:spcPct val="130000"/>
              </a:lnSpc>
              <a:buFont typeface="Wingdings" panose="05000000000000000000" pitchFamily="2" charset="2"/>
              <a:buChar char="Ø"/>
            </a:pPr>
            <a:r>
              <a:rPr lang="en-US" sz="3200" dirty="0">
                <a:solidFill>
                  <a:srgbClr val="002060"/>
                </a:solidFill>
              </a:rPr>
              <a:t>Give your gifts freely</a:t>
            </a:r>
          </a:p>
          <a:p>
            <a:pPr marL="571500" indent="-571500">
              <a:lnSpc>
                <a:spcPct val="130000"/>
              </a:lnSpc>
              <a:buFont typeface="Wingdings" panose="05000000000000000000" pitchFamily="2" charset="2"/>
              <a:buChar char="Ø"/>
            </a:pPr>
            <a:r>
              <a:rPr lang="en-US" sz="3200" dirty="0">
                <a:solidFill>
                  <a:srgbClr val="002060"/>
                </a:solidFill>
              </a:rPr>
              <a:t>Be Accountable, pay it forward, be humble</a:t>
            </a:r>
          </a:p>
          <a:p>
            <a:pPr marL="571500" indent="-571500">
              <a:lnSpc>
                <a:spcPct val="130000"/>
              </a:lnSpc>
              <a:buFont typeface="Wingdings" panose="05000000000000000000" pitchFamily="2" charset="2"/>
              <a:buChar char="Ø"/>
            </a:pPr>
            <a:r>
              <a:rPr lang="en-US" sz="3200" dirty="0">
                <a:solidFill>
                  <a:srgbClr val="002060"/>
                </a:solidFill>
              </a:rPr>
              <a:t>Come back next session prepared</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742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1507141" y="850990"/>
            <a:ext cx="4085584" cy="1035160"/>
          </a:xfrm>
        </p:spPr>
        <p:txBody>
          <a:bodyPr>
            <a:normAutofit/>
          </a:bodyPr>
          <a:lstStyle/>
          <a:p>
            <a:pPr algn="l"/>
            <a:r>
              <a:rPr lang="en-US" sz="4800" dirty="0"/>
              <a:t>Next session	</a:t>
            </a:r>
            <a:endParaRPr lang="en-GB" sz="4800"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507141" y="2674626"/>
            <a:ext cx="10768123" cy="2194768"/>
          </a:xfrm>
          <a:prstGeom prst="rect">
            <a:avLst/>
          </a:prstGeom>
          <a:noFill/>
        </p:spPr>
        <p:txBody>
          <a:bodyPr wrap="square" rtlCol="0" anchor="t">
            <a:spAutoFit/>
          </a:bodyPr>
          <a:lstStyle/>
          <a:p>
            <a:pPr marL="571500" indent="-571500">
              <a:lnSpc>
                <a:spcPct val="130000"/>
              </a:lnSpc>
              <a:buFont typeface="Wingdings" panose="05000000000000000000" pitchFamily="2" charset="2"/>
              <a:buChar char="Ø"/>
            </a:pPr>
            <a:r>
              <a:rPr lang="en-US" sz="3600" dirty="0">
                <a:solidFill>
                  <a:srgbClr val="002060"/>
                </a:solidFill>
              </a:rPr>
              <a:t>Empathy</a:t>
            </a:r>
          </a:p>
          <a:p>
            <a:pPr marL="571500" indent="-571500">
              <a:lnSpc>
                <a:spcPct val="130000"/>
              </a:lnSpc>
              <a:buFont typeface="Wingdings" panose="05000000000000000000" pitchFamily="2" charset="2"/>
              <a:buChar char="Ø"/>
            </a:pPr>
            <a:r>
              <a:rPr lang="en-US" sz="3600" dirty="0">
                <a:solidFill>
                  <a:srgbClr val="002060"/>
                </a:solidFill>
              </a:rPr>
              <a:t>Listening</a:t>
            </a:r>
            <a:endParaRPr lang="en-US" sz="3600" dirty="0">
              <a:solidFill>
                <a:srgbClr val="002060"/>
              </a:solidFill>
              <a:cs typeface="Calibri"/>
            </a:endParaRPr>
          </a:p>
          <a:p>
            <a:pPr marL="571500" indent="-571500">
              <a:lnSpc>
                <a:spcPct val="130000"/>
              </a:lnSpc>
              <a:buFont typeface="Wingdings" panose="05000000000000000000" pitchFamily="2" charset="2"/>
              <a:buChar char="Ø"/>
            </a:pPr>
            <a:r>
              <a:rPr lang="en-US" sz="3600" dirty="0">
                <a:solidFill>
                  <a:srgbClr val="002060"/>
                </a:solidFill>
                <a:cs typeface="Calibri"/>
              </a:rPr>
              <a:t>Asking questions</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374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ropical sandy beach">
            <a:extLst>
              <a:ext uri="{FF2B5EF4-FFF2-40B4-BE49-F238E27FC236}">
                <a16:creationId xmlns:a16="http://schemas.microsoft.com/office/drawing/2014/main" id="{94DB7F73-DBB1-492C-A8E2-515710CE3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329" y="4861915"/>
            <a:ext cx="2569429" cy="1185248"/>
          </a:xfrm>
          <a:prstGeom prst="rect">
            <a:avLst/>
          </a:prstGeom>
        </p:spPr>
      </p:pic>
      <p:sp>
        <p:nvSpPr>
          <p:cNvPr id="5" name="TextBox 4">
            <a:extLst>
              <a:ext uri="{FF2B5EF4-FFF2-40B4-BE49-F238E27FC236}">
                <a16:creationId xmlns:a16="http://schemas.microsoft.com/office/drawing/2014/main" id="{880E5563-1690-4976-A1E3-0E8233AC5551}"/>
              </a:ext>
            </a:extLst>
          </p:cNvPr>
          <p:cNvSpPr txBox="1"/>
          <p:nvPr/>
        </p:nvSpPr>
        <p:spPr>
          <a:xfrm>
            <a:off x="529242" y="1761585"/>
            <a:ext cx="7576557" cy="923330"/>
          </a:xfrm>
          <a:prstGeom prst="rect">
            <a:avLst/>
          </a:prstGeom>
          <a:noFill/>
        </p:spPr>
        <p:txBody>
          <a:bodyPr wrap="square" rtlCol="0">
            <a:spAutoFit/>
          </a:bodyPr>
          <a:lstStyle/>
          <a:p>
            <a:r>
              <a:rPr lang="en-US" sz="5400" b="1" dirty="0">
                <a:solidFill>
                  <a:srgbClr val="002570"/>
                </a:solidFill>
                <a:latin typeface="+mj-lt"/>
              </a:rPr>
              <a:t>Check out</a:t>
            </a:r>
            <a:endParaRPr lang="en-GB" sz="5400" dirty="0">
              <a:solidFill>
                <a:srgbClr val="002570"/>
              </a:solidFill>
              <a:latin typeface="+mj-lt"/>
            </a:endParaRPr>
          </a:p>
        </p:txBody>
      </p:sp>
      <p:sp>
        <p:nvSpPr>
          <p:cNvPr id="8" name="TextBox 7">
            <a:extLst>
              <a:ext uri="{FF2B5EF4-FFF2-40B4-BE49-F238E27FC236}">
                <a16:creationId xmlns:a16="http://schemas.microsoft.com/office/drawing/2014/main" id="{7A936EFD-4E3D-491D-B3A4-3AB6108F3E68}"/>
              </a:ext>
            </a:extLst>
          </p:cNvPr>
          <p:cNvSpPr txBox="1"/>
          <p:nvPr/>
        </p:nvSpPr>
        <p:spPr>
          <a:xfrm>
            <a:off x="241695" y="4131542"/>
            <a:ext cx="10261600" cy="2086725"/>
          </a:xfrm>
          <a:prstGeom prst="rect">
            <a:avLst/>
          </a:prstGeom>
          <a:noFill/>
        </p:spPr>
        <p:txBody>
          <a:bodyPr wrap="square" rtlCol="0" anchor="t">
            <a:spAutoFit/>
          </a:bodyPr>
          <a:lstStyle/>
          <a:p>
            <a:pPr>
              <a:lnSpc>
                <a:spcPct val="130000"/>
              </a:lnSpc>
            </a:pPr>
            <a:r>
              <a:rPr lang="en-AU" sz="3600" dirty="0">
                <a:solidFill>
                  <a:srgbClr val="002570"/>
                </a:solidFill>
              </a:rPr>
              <a:t>Name a feeling/emotion/body sensation you are feeling right now</a:t>
            </a:r>
            <a:endParaRPr lang="en-US" dirty="0"/>
          </a:p>
          <a:p>
            <a:endParaRPr lang="en-GB" sz="3600" dirty="0"/>
          </a:p>
        </p:txBody>
      </p:sp>
      <p:sp>
        <p:nvSpPr>
          <p:cNvPr id="14" name="Slide Number Placeholder 13">
            <a:extLst>
              <a:ext uri="{FF2B5EF4-FFF2-40B4-BE49-F238E27FC236}">
                <a16:creationId xmlns:a16="http://schemas.microsoft.com/office/drawing/2014/main" id="{4258F96D-7ED1-4666-BB8C-208C983D8992}"/>
              </a:ext>
            </a:extLst>
          </p:cNvPr>
          <p:cNvSpPr>
            <a:spLocks noGrp="1"/>
          </p:cNvSpPr>
          <p:nvPr>
            <p:ph type="sldNum" sz="quarter" idx="12"/>
          </p:nvPr>
        </p:nvSpPr>
        <p:spPr/>
        <p:txBody>
          <a:bodyPr/>
          <a:lstStyle/>
          <a:p>
            <a:fld id="{25585621-472A-488B-95A7-94638ACC4989}" type="slidenum">
              <a:rPr lang="en-GB" dirty="0" smtClean="0"/>
              <a:t>25</a:t>
            </a:fld>
            <a:endParaRPr lang="en-GB" dirty="0"/>
          </a:p>
        </p:txBody>
      </p:sp>
    </p:spTree>
    <p:extLst>
      <p:ext uri="{BB962C8B-B14F-4D97-AF65-F5344CB8AC3E}">
        <p14:creationId xmlns:p14="http://schemas.microsoft.com/office/powerpoint/2010/main" val="59484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42" y="282751"/>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598391" y="413710"/>
            <a:ext cx="7629823" cy="923330"/>
          </a:xfrm>
          <a:prstGeom prst="rect">
            <a:avLst/>
          </a:prstGeom>
          <a:noFill/>
        </p:spPr>
        <p:txBody>
          <a:bodyPr wrap="square" rtlCol="0">
            <a:spAutoFit/>
          </a:bodyPr>
          <a:lstStyle/>
          <a:p>
            <a:r>
              <a:rPr lang="en-US" sz="5400" dirty="0">
                <a:solidFill>
                  <a:srgbClr val="002570"/>
                </a:solidFill>
                <a:latin typeface="+mj-lt"/>
              </a:rPr>
              <a:t>Z</a:t>
            </a:r>
            <a:r>
              <a:rPr lang="en-GB" sz="5400" dirty="0">
                <a:solidFill>
                  <a:srgbClr val="002570"/>
                </a:solidFill>
                <a:latin typeface="+mj-lt"/>
              </a:rPr>
              <a:t>oom Etiquette</a:t>
            </a:r>
          </a:p>
        </p:txBody>
      </p:sp>
      <p:sp>
        <p:nvSpPr>
          <p:cNvPr id="11" name="TextBox 10">
            <a:extLst>
              <a:ext uri="{FF2B5EF4-FFF2-40B4-BE49-F238E27FC236}">
                <a16:creationId xmlns:a16="http://schemas.microsoft.com/office/drawing/2014/main" id="{15D752A2-B28F-4CAF-A645-CF64C50CF662}"/>
              </a:ext>
            </a:extLst>
          </p:cNvPr>
          <p:cNvSpPr txBox="1"/>
          <p:nvPr/>
        </p:nvSpPr>
        <p:spPr>
          <a:xfrm>
            <a:off x="1080529" y="1348800"/>
            <a:ext cx="10623791" cy="5016758"/>
          </a:xfrm>
          <a:prstGeom prst="rect">
            <a:avLst/>
          </a:prstGeom>
          <a:noFill/>
        </p:spPr>
        <p:txBody>
          <a:bodyPr wrap="square" rtlCol="0" anchor="t">
            <a:spAutoFit/>
          </a:bodyPr>
          <a:lstStyle/>
          <a:p>
            <a:pPr marL="571500" indent="-571500">
              <a:buFont typeface="Wingdings" panose="05000000000000000000" pitchFamily="2" charset="2"/>
              <a:buChar char="Ø"/>
            </a:pPr>
            <a:r>
              <a:rPr lang="en-GB" sz="3200" dirty="0">
                <a:solidFill>
                  <a:srgbClr val="002570"/>
                </a:solidFill>
              </a:rPr>
              <a:t>Background noise – mute yourself please</a:t>
            </a:r>
          </a:p>
          <a:p>
            <a:pPr marL="571500" indent="-571500">
              <a:buFont typeface="Wingdings" panose="05000000000000000000" pitchFamily="2" charset="2"/>
              <a:buChar char="Ø"/>
            </a:pPr>
            <a:r>
              <a:rPr lang="en-GB" sz="3200" dirty="0">
                <a:solidFill>
                  <a:srgbClr val="002570"/>
                </a:solidFill>
              </a:rPr>
              <a:t>	Please change chat box to ‘CDAH Helper’ not ‘Everyone’</a:t>
            </a:r>
            <a:endParaRPr lang="en-GB" sz="3200" dirty="0">
              <a:solidFill>
                <a:srgbClr val="002570"/>
              </a:solidFill>
              <a:cs typeface="Calibri"/>
            </a:endParaRPr>
          </a:p>
          <a:p>
            <a:pPr marL="571500" indent="-571500">
              <a:buFont typeface="Wingdings" panose="05000000000000000000" pitchFamily="2" charset="2"/>
              <a:buChar char="Ø"/>
            </a:pPr>
            <a:r>
              <a:rPr lang="en-GB" sz="3200" dirty="0">
                <a:solidFill>
                  <a:srgbClr val="002570"/>
                </a:solidFill>
              </a:rPr>
              <a:t>One person speaks at a time and say your name first </a:t>
            </a:r>
            <a:r>
              <a:rPr lang="en-GB" sz="3200" err="1">
                <a:solidFill>
                  <a:srgbClr val="002570"/>
                </a:solidFill>
              </a:rPr>
              <a:t>eg</a:t>
            </a:r>
            <a:r>
              <a:rPr lang="en-GB" sz="3200" dirty="0">
                <a:solidFill>
                  <a:srgbClr val="002570"/>
                </a:solidFill>
              </a:rPr>
              <a:t> Jane speaking…</a:t>
            </a:r>
          </a:p>
          <a:p>
            <a:pPr marL="571500" indent="-571500">
              <a:buFont typeface="Wingdings" panose="05000000000000000000" pitchFamily="2" charset="2"/>
              <a:buChar char="Ø"/>
            </a:pPr>
            <a:r>
              <a:rPr lang="en-GB" sz="3200" dirty="0">
                <a:solidFill>
                  <a:srgbClr val="002570"/>
                </a:solidFill>
              </a:rPr>
              <a:t>	If you want to speak next – get ‘CDAH Helper’ attention</a:t>
            </a:r>
            <a:endParaRPr lang="en-GB" sz="3200" dirty="0">
              <a:solidFill>
                <a:srgbClr val="002570"/>
              </a:solidFill>
              <a:cs typeface="Calibri"/>
            </a:endParaRPr>
          </a:p>
          <a:p>
            <a:pPr marL="571500" indent="-571500">
              <a:buFont typeface="Wingdings" panose="05000000000000000000" pitchFamily="2" charset="2"/>
              <a:buChar char="Ø"/>
            </a:pPr>
            <a:r>
              <a:rPr lang="en-GB" sz="3200" dirty="0">
                <a:solidFill>
                  <a:srgbClr val="002570"/>
                </a:solidFill>
              </a:rPr>
              <a:t>	Respect each person communicates differently</a:t>
            </a:r>
            <a:endParaRPr lang="en-GB" sz="3200" dirty="0">
              <a:solidFill>
                <a:srgbClr val="002570"/>
              </a:solidFill>
              <a:cs typeface="Calibri" panose="020F0502020204030204"/>
            </a:endParaRPr>
          </a:p>
          <a:p>
            <a:pPr marL="571500" indent="-571500">
              <a:buFont typeface="Wingdings" panose="05000000000000000000" pitchFamily="2" charset="2"/>
              <a:buChar char="Ø"/>
            </a:pPr>
            <a:r>
              <a:rPr lang="en-GB" sz="3200" dirty="0">
                <a:solidFill>
                  <a:srgbClr val="002570"/>
                </a:solidFill>
              </a:rPr>
              <a:t>	Respect everyone needs the opportunity to contribute </a:t>
            </a:r>
            <a:endParaRPr lang="en-GB" sz="3200" dirty="0">
              <a:solidFill>
                <a:srgbClr val="002570"/>
              </a:solidFill>
              <a:cs typeface="Calibri" panose="020F0502020204030204"/>
            </a:endParaRPr>
          </a:p>
          <a:p>
            <a:pPr marL="571500" indent="-571500">
              <a:buFont typeface="Wingdings" panose="05000000000000000000" pitchFamily="2" charset="2"/>
              <a:buChar char="Ø"/>
            </a:pPr>
            <a:r>
              <a:rPr lang="en-GB" sz="3200" dirty="0">
                <a:solidFill>
                  <a:srgbClr val="002570"/>
                </a:solidFill>
              </a:rPr>
              <a:t>	What’s said in the Zoom room stays in the Zoom room</a:t>
            </a:r>
            <a:endParaRPr lang="en-GB" sz="3200" dirty="0">
              <a:solidFill>
                <a:srgbClr val="002570"/>
              </a:solidFill>
              <a:cs typeface="Calibri" panose="020F0502020204030204"/>
            </a:endParaRPr>
          </a:p>
          <a:p>
            <a:pPr marL="571500" indent="-571500">
              <a:buFont typeface="Wingdings" panose="05000000000000000000" pitchFamily="2" charset="2"/>
              <a:buChar char="Ø"/>
            </a:pPr>
            <a:r>
              <a:rPr lang="en-GB" sz="3200" dirty="0">
                <a:solidFill>
                  <a:srgbClr val="002570"/>
                </a:solidFill>
              </a:rPr>
              <a:t>	Breaks–we only have 2hrs-we will have small </a:t>
            </a:r>
            <a:r>
              <a:rPr lang="en-GB" sz="3200">
                <a:solidFill>
                  <a:srgbClr val="002570"/>
                </a:solidFill>
              </a:rPr>
              <a:t>breaks</a:t>
            </a:r>
            <a:endParaRPr lang="en-GB" sz="3200">
              <a:solidFill>
                <a:srgbClr val="002570"/>
              </a:solidFill>
              <a:cs typeface="Calibri"/>
            </a:endParaRPr>
          </a:p>
          <a:p>
            <a:pPr marL="571500" indent="-571500">
              <a:buFont typeface="Wingdings"/>
              <a:buChar char="Ø"/>
            </a:pPr>
            <a:r>
              <a:rPr lang="en-GB" sz="3200" dirty="0">
                <a:solidFill>
                  <a:srgbClr val="002570"/>
                </a:solidFill>
              </a:rPr>
              <a:t>	Need extra breaks?-let the ‘CDAH Helper’ know</a:t>
            </a:r>
            <a:endParaRPr lang="en-GB" sz="3200" dirty="0">
              <a:solidFill>
                <a:srgbClr val="002570"/>
              </a:solidFill>
              <a:cs typeface="Calibri" panose="020F0502020204030204"/>
            </a:endParaRPr>
          </a:p>
        </p:txBody>
      </p:sp>
      <p:sp>
        <p:nvSpPr>
          <p:cNvPr id="15" name="Slide Number Placeholder 14">
            <a:extLst>
              <a:ext uri="{FF2B5EF4-FFF2-40B4-BE49-F238E27FC236}">
                <a16:creationId xmlns:a16="http://schemas.microsoft.com/office/drawing/2014/main" id="{5970DEBF-2E0A-4A1A-9C3E-2A8B3258EA8B}"/>
              </a:ext>
            </a:extLst>
          </p:cNvPr>
          <p:cNvSpPr>
            <a:spLocks noGrp="1"/>
          </p:cNvSpPr>
          <p:nvPr>
            <p:ph type="sldNum" sz="quarter" idx="12"/>
          </p:nvPr>
        </p:nvSpPr>
        <p:spPr/>
        <p:txBody>
          <a:bodyPr/>
          <a:lstStyle/>
          <a:p>
            <a:fld id="{25585621-472A-488B-95A7-94638ACC4989}" type="slidenum">
              <a:rPr lang="en-GB" smtClean="0"/>
              <a:t>3</a:t>
            </a:fld>
            <a:endParaRPr lang="en-GB"/>
          </a:p>
        </p:txBody>
      </p:sp>
    </p:spTree>
    <p:extLst>
      <p:ext uri="{BB962C8B-B14F-4D97-AF65-F5344CB8AC3E}">
        <p14:creationId xmlns:p14="http://schemas.microsoft.com/office/powerpoint/2010/main" val="262753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0" y="1938306"/>
            <a:ext cx="8690994" cy="1185248"/>
          </a:xfrm>
        </p:spPr>
        <p:txBody>
          <a:bodyPr>
            <a:normAutofit fontScale="90000"/>
          </a:bodyPr>
          <a:lstStyle/>
          <a:p>
            <a:r>
              <a:rPr lang="en-US" dirty="0">
                <a:solidFill>
                  <a:srgbClr val="002060"/>
                </a:solidFill>
              </a:rPr>
              <a:t>How we work together</a:t>
            </a:r>
            <a:br>
              <a:rPr lang="en-US" dirty="0">
                <a:solidFill>
                  <a:srgbClr val="002060"/>
                </a:solidFill>
              </a:rPr>
            </a:br>
            <a:br>
              <a:rPr lang="en-US" dirty="0">
                <a:solidFill>
                  <a:srgbClr val="002060"/>
                </a:solidFill>
              </a:rPr>
            </a:br>
            <a:endParaRPr lang="en-GB" dirty="0">
              <a:solidFill>
                <a:srgbClr val="00206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119932" y="1124897"/>
            <a:ext cx="9831198" cy="5078313"/>
          </a:xfrm>
          <a:prstGeom prst="rect">
            <a:avLst/>
          </a:prstGeom>
          <a:noFill/>
        </p:spPr>
        <p:txBody>
          <a:bodyPr wrap="square" rtlCol="0">
            <a:spAutoFit/>
          </a:bodyPr>
          <a:lstStyle/>
          <a:p>
            <a:endParaRPr lang="en-AU" sz="3600" i="1" dirty="0">
              <a:solidFill>
                <a:srgbClr val="002060"/>
              </a:solidFill>
            </a:endParaRPr>
          </a:p>
          <a:p>
            <a:pPr marL="571500" indent="-571500">
              <a:buFont typeface="Wingdings" panose="05000000000000000000" pitchFamily="2" charset="2"/>
              <a:buChar char="Ø"/>
            </a:pPr>
            <a:r>
              <a:rPr lang="en-US" sz="3600" dirty="0">
                <a:solidFill>
                  <a:srgbClr val="002060"/>
                </a:solidFill>
              </a:rPr>
              <a:t>We start together on time and finish on time	</a:t>
            </a:r>
          </a:p>
          <a:p>
            <a:pPr marL="571500" indent="-571500">
              <a:buFont typeface="Wingdings" panose="05000000000000000000" pitchFamily="2" charset="2"/>
              <a:buChar char="Ø"/>
            </a:pPr>
            <a:r>
              <a:rPr lang="en-US" sz="3600" dirty="0">
                <a:solidFill>
                  <a:srgbClr val="002060"/>
                </a:solidFill>
              </a:rPr>
              <a:t>We take responsibility for our own learning</a:t>
            </a:r>
          </a:p>
          <a:p>
            <a:pPr marL="571500" indent="-571500">
              <a:buFont typeface="Wingdings" panose="05000000000000000000" pitchFamily="2" charset="2"/>
              <a:buChar char="Ø"/>
            </a:pPr>
            <a:r>
              <a:rPr lang="en-US" sz="3600" dirty="0">
                <a:solidFill>
                  <a:srgbClr val="002060"/>
                </a:solidFill>
              </a:rPr>
              <a:t>We support each other to learn</a:t>
            </a:r>
          </a:p>
          <a:p>
            <a:pPr marL="571500" indent="-571500">
              <a:buFont typeface="Wingdings" panose="05000000000000000000" pitchFamily="2" charset="2"/>
              <a:buChar char="Ø"/>
            </a:pPr>
            <a:r>
              <a:rPr lang="en-US" sz="3600" dirty="0">
                <a:solidFill>
                  <a:srgbClr val="002060"/>
                </a:solidFill>
              </a:rPr>
              <a:t>We hold each other to account</a:t>
            </a:r>
          </a:p>
          <a:p>
            <a:pPr marL="571500" indent="-571500">
              <a:buFont typeface="Wingdings" panose="05000000000000000000" pitchFamily="2" charset="2"/>
              <a:buChar char="Ø"/>
            </a:pPr>
            <a:r>
              <a:rPr lang="en-US" sz="3600" dirty="0">
                <a:solidFill>
                  <a:srgbClr val="002060"/>
                </a:solidFill>
              </a:rPr>
              <a:t>We are respectful of each other</a:t>
            </a:r>
          </a:p>
          <a:p>
            <a:pPr marL="571500" indent="-571500">
              <a:buFont typeface="Wingdings" panose="05000000000000000000" pitchFamily="2" charset="2"/>
              <a:buChar char="Ø"/>
            </a:pPr>
            <a:r>
              <a:rPr lang="en-US" sz="3600" dirty="0">
                <a:solidFill>
                  <a:srgbClr val="002060"/>
                </a:solidFill>
              </a:rPr>
              <a:t>We are focused on learning</a:t>
            </a:r>
          </a:p>
          <a:p>
            <a:pPr marL="571500" indent="-571500">
              <a:buFont typeface="Wingdings" panose="05000000000000000000" pitchFamily="2" charset="2"/>
              <a:buChar char="Ø"/>
            </a:pPr>
            <a:r>
              <a:rPr lang="en-US" sz="3600" dirty="0">
                <a:solidFill>
                  <a:srgbClr val="002060"/>
                </a:solidFill>
              </a:rPr>
              <a:t>We are community – we look out for each other</a:t>
            </a:r>
          </a:p>
          <a:p>
            <a:pPr marL="571500" indent="-571500">
              <a:buFont typeface="Wingdings" panose="05000000000000000000" pitchFamily="2" charset="2"/>
              <a:buChar char="Ø"/>
            </a:pPr>
            <a:r>
              <a:rPr lang="mr-IN" sz="3600" dirty="0">
                <a:solidFill>
                  <a:srgbClr val="002060"/>
                </a:solidFill>
              </a:rPr>
              <a:t>……</a:t>
            </a:r>
            <a:r>
              <a:rPr lang="en-AU" sz="3600" dirty="0">
                <a:solidFill>
                  <a:srgbClr val="002060"/>
                </a:solidFill>
              </a:rPr>
              <a:t>.. ?</a:t>
            </a: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pic>
        <p:nvPicPr>
          <p:cNvPr id="10" name="Graphic 9" descr="Books on shelf">
            <a:extLst>
              <a:ext uri="{FF2B5EF4-FFF2-40B4-BE49-F238E27FC236}">
                <a16:creationId xmlns:a16="http://schemas.microsoft.com/office/drawing/2014/main" id="{1D1078FD-5C11-4B00-AAA5-986E1F9175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8553" y="3002231"/>
            <a:ext cx="1869463" cy="1869463"/>
          </a:xfrm>
          <a:prstGeom prst="rect">
            <a:avLst/>
          </a:prstGeom>
        </p:spPr>
      </p:pic>
    </p:spTree>
    <p:extLst>
      <p:ext uri="{BB962C8B-B14F-4D97-AF65-F5344CB8AC3E}">
        <p14:creationId xmlns:p14="http://schemas.microsoft.com/office/powerpoint/2010/main" val="28886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27C48AFB-8B6B-4BC6-B9AE-8DB123E1B339}"/>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952" y="1050273"/>
            <a:ext cx="2357161" cy="2357161"/>
          </a:xfrm>
          <a:prstGeom prst="rect">
            <a:avLst/>
          </a:prstGeom>
        </p:spPr>
      </p:pic>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649857" y="1926052"/>
            <a:ext cx="3072809" cy="849292"/>
          </a:xfrm>
        </p:spPr>
        <p:txBody>
          <a:bodyPr>
            <a:normAutofit fontScale="90000"/>
          </a:bodyPr>
          <a:lstStyle/>
          <a:p>
            <a:r>
              <a:rPr lang="en-GB" dirty="0">
                <a:solidFill>
                  <a:srgbClr val="002570"/>
                </a:solidFill>
              </a:rPr>
              <a:t>Today</a:t>
            </a:r>
            <a:br>
              <a:rPr lang="en-US" dirty="0">
                <a:solidFill>
                  <a:srgbClr val="002570"/>
                </a:solidFill>
              </a:rPr>
            </a:br>
            <a:br>
              <a:rPr lang="en-US" dirty="0">
                <a:solidFill>
                  <a:srgbClr val="002570"/>
                </a:solidFill>
              </a:rPr>
            </a:br>
            <a:endParaRPr lang="en-GB" dirty="0">
              <a:solidFill>
                <a:srgbClr val="002570"/>
              </a:solidFill>
            </a:endParaRP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863547" y="1367104"/>
            <a:ext cx="10217746" cy="5016758"/>
          </a:xfrm>
          <a:prstGeom prst="rect">
            <a:avLst/>
          </a:prstGeom>
          <a:noFill/>
        </p:spPr>
        <p:txBody>
          <a:bodyPr wrap="square" rtlCol="0" anchor="t">
            <a:spAutoFit/>
          </a:bodyPr>
          <a:lstStyle/>
          <a:p>
            <a:pPr marL="571500" indent="-571500" defTabSz="457200">
              <a:buFont typeface="Wingdings" panose="05000000000000000000" pitchFamily="2" charset="2"/>
              <a:buChar char="Ø"/>
            </a:pPr>
            <a:r>
              <a:rPr lang="en-GB" sz="4000" b="1" dirty="0">
                <a:solidFill>
                  <a:srgbClr val="002570"/>
                </a:solidFill>
              </a:rPr>
              <a:t>Your Gifts:</a:t>
            </a:r>
            <a:r>
              <a:rPr lang="en-GB" sz="4000" dirty="0">
                <a:solidFill>
                  <a:srgbClr val="002570"/>
                </a:solidFill>
              </a:rPr>
              <a:t> Head, Heart, Hands</a:t>
            </a:r>
            <a:endParaRPr lang="en-US" dirty="0">
              <a:solidFill>
                <a:srgbClr val="FFFFFF"/>
              </a:solidFill>
              <a:cs typeface="Calibri" panose="020F0502020204030204"/>
            </a:endParaRPr>
          </a:p>
          <a:p>
            <a:pPr marL="571500" indent="-571500" defTabSz="457200">
              <a:buFont typeface="Wingdings" panose="05000000000000000000" pitchFamily="2" charset="2"/>
              <a:buChar char="Ø"/>
            </a:pPr>
            <a:r>
              <a:rPr lang="en-GB" sz="4000" b="1" dirty="0">
                <a:solidFill>
                  <a:srgbClr val="002570"/>
                </a:solidFill>
                <a:cs typeface="Calibri" panose="020F0502020204030204"/>
              </a:rPr>
              <a:t>Act / Reflect / Learn</a:t>
            </a:r>
            <a:endParaRPr lang="en-GB" sz="4000" b="1" dirty="0">
              <a:solidFill>
                <a:srgbClr val="002570"/>
              </a:solidFill>
            </a:endParaRPr>
          </a:p>
          <a:p>
            <a:pPr marL="571500" indent="-571500" defTabSz="457200">
              <a:buFont typeface="Wingdings" panose="05000000000000000000" pitchFamily="2" charset="2"/>
              <a:buChar char="Ø"/>
            </a:pPr>
            <a:r>
              <a:rPr lang="en-GB" sz="4000" b="1" dirty="0">
                <a:solidFill>
                  <a:srgbClr val="002570"/>
                </a:solidFill>
                <a:cs typeface="Calibri"/>
              </a:rPr>
              <a:t>Your attributes:</a:t>
            </a:r>
            <a:r>
              <a:rPr lang="en-GB" sz="4000" dirty="0">
                <a:solidFill>
                  <a:srgbClr val="002570"/>
                </a:solidFill>
                <a:cs typeface="Calibri"/>
              </a:rPr>
              <a:t> </a:t>
            </a:r>
            <a:br>
              <a:rPr lang="en-GB" sz="4000" dirty="0">
                <a:solidFill>
                  <a:srgbClr val="002570"/>
                </a:solidFill>
                <a:cs typeface="Calibri"/>
              </a:rPr>
            </a:br>
            <a:r>
              <a:rPr lang="en-GB" sz="4000" dirty="0">
                <a:solidFill>
                  <a:srgbClr val="002570"/>
                </a:solidFill>
                <a:cs typeface="Calibri"/>
              </a:rPr>
              <a:t>Be humble, Accountable &amp; Paying it forward</a:t>
            </a:r>
            <a:endParaRPr lang="en-GB" sz="4000" dirty="0">
              <a:solidFill>
                <a:srgbClr val="002570"/>
              </a:solidFill>
            </a:endParaRPr>
          </a:p>
          <a:p>
            <a:pPr marL="571500" indent="-571500" defTabSz="457200">
              <a:buFont typeface="Wingdings" panose="05000000000000000000" pitchFamily="2" charset="2"/>
              <a:buChar char="Ø"/>
            </a:pPr>
            <a:r>
              <a:rPr lang="en-GB" sz="4000" b="1" dirty="0">
                <a:solidFill>
                  <a:srgbClr val="002570"/>
                </a:solidFill>
                <a:cs typeface="Calibri"/>
              </a:rPr>
              <a:t>Knowing yourself:</a:t>
            </a:r>
            <a:r>
              <a:rPr lang="en-GB" sz="4000" dirty="0">
                <a:solidFill>
                  <a:srgbClr val="002570"/>
                </a:solidFill>
                <a:cs typeface="Calibri"/>
              </a:rPr>
              <a:t> </a:t>
            </a:r>
            <a:br>
              <a:rPr lang="en-GB" sz="4000" dirty="0">
                <a:solidFill>
                  <a:srgbClr val="002570"/>
                </a:solidFill>
                <a:cs typeface="Calibri"/>
              </a:rPr>
            </a:br>
            <a:r>
              <a:rPr lang="en-GB" sz="4000" dirty="0">
                <a:solidFill>
                  <a:srgbClr val="002570"/>
                </a:solidFill>
                <a:cs typeface="Calibri"/>
              </a:rPr>
              <a:t>Blind spots, assumptions &amp; opinions</a:t>
            </a:r>
            <a:endParaRPr lang="en-GB" sz="4000" dirty="0">
              <a:solidFill>
                <a:srgbClr val="002570"/>
              </a:solidFill>
            </a:endParaRPr>
          </a:p>
          <a:p>
            <a:pPr marL="571500" lvl="0" indent="-571500" defTabSz="457200">
              <a:buFont typeface="Wingdings" panose="05000000000000000000" pitchFamily="2" charset="2"/>
              <a:buChar char="Ø"/>
            </a:pPr>
            <a:r>
              <a:rPr lang="en-GB" sz="4000" b="1" dirty="0">
                <a:solidFill>
                  <a:srgbClr val="002570"/>
                </a:solidFill>
              </a:rPr>
              <a:t>Finding a Learning Buddy</a:t>
            </a:r>
            <a:endParaRPr lang="en-GB" b="1">
              <a:cs typeface="Calibri"/>
            </a:endParaRPr>
          </a:p>
          <a:p>
            <a:pPr marL="571500" lvl="0" indent="-571500" defTabSz="457200">
              <a:buFont typeface="Wingdings" panose="05000000000000000000" pitchFamily="2" charset="2"/>
              <a:buChar char="Ø"/>
            </a:pPr>
            <a:r>
              <a:rPr lang="en-GB" sz="4000" b="1" dirty="0">
                <a:solidFill>
                  <a:srgbClr val="002570"/>
                </a:solidFill>
              </a:rPr>
              <a:t>Your Pitch</a:t>
            </a:r>
            <a:endParaRPr lang="en-GB" sz="4000" b="1" dirty="0">
              <a:solidFill>
                <a:srgbClr val="002570"/>
              </a:solidFill>
              <a:cs typeface="Calibri"/>
            </a:endParaRP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54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cat sitting next to a dog&#10;&#10;Description generated with high confidence">
            <a:extLst>
              <a:ext uri="{FF2B5EF4-FFF2-40B4-BE49-F238E27FC236}">
                <a16:creationId xmlns:a16="http://schemas.microsoft.com/office/drawing/2014/main" id="{A36FF127-FDBB-4BD8-88D4-A20F90DB637A}"/>
              </a:ext>
            </a:extLst>
          </p:cNvPr>
          <p:cNvPicPr>
            <a:picLocks noChangeAspect="1"/>
          </p:cNvPicPr>
          <p:nvPr/>
        </p:nvPicPr>
        <p:blipFill>
          <a:blip r:embed="rId2"/>
          <a:stretch>
            <a:fillRect/>
          </a:stretch>
        </p:blipFill>
        <p:spPr>
          <a:xfrm>
            <a:off x="8174965" y="4298642"/>
            <a:ext cx="3923811" cy="2556630"/>
          </a:xfrm>
          <a:prstGeom prst="rect">
            <a:avLst/>
          </a:prstGeom>
        </p:spPr>
      </p:pic>
      <p:sp>
        <p:nvSpPr>
          <p:cNvPr id="2" name="Title 1">
            <a:extLst>
              <a:ext uri="{FF2B5EF4-FFF2-40B4-BE49-F238E27FC236}">
                <a16:creationId xmlns:a16="http://schemas.microsoft.com/office/drawing/2014/main" id="{BF87801A-9DC2-41EE-90FB-F54D051B55CE}"/>
              </a:ext>
            </a:extLst>
          </p:cNvPr>
          <p:cNvSpPr>
            <a:spLocks noGrp="1"/>
          </p:cNvSpPr>
          <p:nvPr>
            <p:ph type="title"/>
          </p:nvPr>
        </p:nvSpPr>
        <p:spPr>
          <a:xfrm>
            <a:off x="838200" y="1044574"/>
            <a:ext cx="10515600" cy="1325563"/>
          </a:xfrm>
        </p:spPr>
        <p:txBody>
          <a:bodyPr>
            <a:normAutofit/>
          </a:bodyPr>
          <a:lstStyle/>
          <a:p>
            <a:r>
              <a:rPr lang="en-US" sz="5400" dirty="0">
                <a:solidFill>
                  <a:srgbClr val="002570"/>
                </a:solidFill>
              </a:rPr>
              <a:t>Check In</a:t>
            </a:r>
            <a:endParaRPr lang="en-GB" sz="5400" dirty="0">
              <a:solidFill>
                <a:srgbClr val="002570"/>
              </a:solidFill>
            </a:endParaRPr>
          </a:p>
        </p:txBody>
      </p:sp>
      <p:sp>
        <p:nvSpPr>
          <p:cNvPr id="3" name="Content Placeholder 2">
            <a:extLst>
              <a:ext uri="{FF2B5EF4-FFF2-40B4-BE49-F238E27FC236}">
                <a16:creationId xmlns:a16="http://schemas.microsoft.com/office/drawing/2014/main" id="{1C110EA0-4784-4A7C-8820-A23905DA05D6}"/>
              </a:ext>
            </a:extLst>
          </p:cNvPr>
          <p:cNvSpPr>
            <a:spLocks noGrp="1"/>
          </p:cNvSpPr>
          <p:nvPr>
            <p:ph idx="1"/>
          </p:nvPr>
        </p:nvSpPr>
        <p:spPr>
          <a:xfrm>
            <a:off x="838200" y="2262247"/>
            <a:ext cx="10515600" cy="4351338"/>
          </a:xfrm>
        </p:spPr>
        <p:txBody>
          <a:bodyPr vert="horz" lIns="91440" tIns="45720" rIns="91440" bIns="45720" rtlCol="0" anchor="t">
            <a:normAutofit/>
          </a:bodyPr>
          <a:lstStyle/>
          <a:p>
            <a:pPr>
              <a:buFont typeface="Wingdings" panose="05000000000000000000" pitchFamily="2" charset="2"/>
              <a:buChar char="Ø"/>
            </a:pPr>
            <a:r>
              <a:rPr lang="en-US" sz="4000" dirty="0">
                <a:solidFill>
                  <a:srgbClr val="002570"/>
                </a:solidFill>
              </a:rPr>
              <a:t>Your name?</a:t>
            </a:r>
          </a:p>
          <a:p>
            <a:pPr>
              <a:buFont typeface="Wingdings" panose="05000000000000000000" pitchFamily="2" charset="2"/>
              <a:buChar char="Ø"/>
            </a:pPr>
            <a:r>
              <a:rPr lang="en-US" sz="4000" dirty="0">
                <a:solidFill>
                  <a:srgbClr val="002570"/>
                </a:solidFill>
              </a:rPr>
              <a:t>Your pets name/s?</a:t>
            </a:r>
            <a:endParaRPr lang="en-US" sz="4000" dirty="0">
              <a:solidFill>
                <a:srgbClr val="002570"/>
              </a:solidFill>
              <a:cs typeface="Calibri"/>
            </a:endParaRPr>
          </a:p>
          <a:p>
            <a:pPr>
              <a:buFont typeface="Wingdings" panose="05000000000000000000" pitchFamily="2" charset="2"/>
              <a:buChar char="Ø"/>
            </a:pPr>
            <a:r>
              <a:rPr lang="en-US" sz="4000" dirty="0">
                <a:solidFill>
                  <a:srgbClr val="002570"/>
                </a:solidFill>
              </a:rPr>
              <a:t>express a gift of your Hand/Head/Heart</a:t>
            </a:r>
            <a:br>
              <a:rPr lang="en-US" sz="4000" dirty="0">
                <a:solidFill>
                  <a:srgbClr val="002570"/>
                </a:solidFill>
              </a:rPr>
            </a:br>
            <a:r>
              <a:rPr lang="en-US" sz="4000" dirty="0">
                <a:solidFill>
                  <a:srgbClr val="002570"/>
                </a:solidFill>
                <a:cs typeface="Calibri"/>
              </a:rPr>
              <a:t> (1 of each 2 mins maximum)</a:t>
            </a:r>
            <a:endParaRPr lang="en-GB" sz="4000" dirty="0">
              <a:solidFill>
                <a:srgbClr val="002570"/>
              </a:solidFill>
            </a:endParaRPr>
          </a:p>
        </p:txBody>
      </p:sp>
      <p:sp>
        <p:nvSpPr>
          <p:cNvPr id="4" name="Slide Number Placeholder 3">
            <a:extLst>
              <a:ext uri="{FF2B5EF4-FFF2-40B4-BE49-F238E27FC236}">
                <a16:creationId xmlns:a16="http://schemas.microsoft.com/office/drawing/2014/main" id="{EB22F1F8-4CF6-4D6E-9309-582240F5989C}"/>
              </a:ext>
            </a:extLst>
          </p:cNvPr>
          <p:cNvSpPr>
            <a:spLocks noGrp="1"/>
          </p:cNvSpPr>
          <p:nvPr>
            <p:ph type="sldNum" sz="quarter" idx="12"/>
          </p:nvPr>
        </p:nvSpPr>
        <p:spPr/>
        <p:txBody>
          <a:bodyPr/>
          <a:lstStyle/>
          <a:p>
            <a:fld id="{25585621-472A-488B-95A7-94638ACC4989}" type="slidenum">
              <a:rPr lang="en-GB" smtClean="0"/>
              <a:t>6</a:t>
            </a:fld>
            <a:endParaRPr lang="en-GB"/>
          </a:p>
        </p:txBody>
      </p:sp>
      <p:pic>
        <p:nvPicPr>
          <p:cNvPr id="5" name="Picture 4" descr="A picture containing drawing&#10;&#10;Description automatically generated">
            <a:extLst>
              <a:ext uri="{FF2B5EF4-FFF2-40B4-BE49-F238E27FC236}">
                <a16:creationId xmlns:a16="http://schemas.microsoft.com/office/drawing/2014/main" id="{8AA9DFD9-2DEF-4224-9201-F94671116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42" y="282751"/>
            <a:ext cx="2569429" cy="1185248"/>
          </a:xfrm>
          <a:prstGeom prst="rect">
            <a:avLst/>
          </a:prstGeom>
        </p:spPr>
      </p:pic>
    </p:spTree>
    <p:extLst>
      <p:ext uri="{BB962C8B-B14F-4D97-AF65-F5344CB8AC3E}">
        <p14:creationId xmlns:p14="http://schemas.microsoft.com/office/powerpoint/2010/main" val="64089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517791" y="543934"/>
            <a:ext cx="7279872" cy="910452"/>
          </a:xfrm>
        </p:spPr>
        <p:txBody>
          <a:bodyPr>
            <a:normAutofit fontScale="90000"/>
          </a:bodyPr>
          <a:lstStyle/>
          <a:p>
            <a:r>
              <a:rPr lang="en-US" b="1" dirty="0">
                <a:ea typeface="+mj-lt"/>
                <a:cs typeface="+mj-lt"/>
              </a:rPr>
              <a:t>Time for your worries...</a:t>
            </a:r>
            <a:endParaRPr lang="en-US" dirty="0"/>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pic>
        <p:nvPicPr>
          <p:cNvPr id="3" name="Picture 3" descr="A picture containing drawing&#10;&#10;Description generated with very high confidence">
            <a:extLst>
              <a:ext uri="{FF2B5EF4-FFF2-40B4-BE49-F238E27FC236}">
                <a16:creationId xmlns:a16="http://schemas.microsoft.com/office/drawing/2014/main" id="{EE946A98-0437-4043-9A89-976BF2FE6D8B}"/>
              </a:ext>
            </a:extLst>
          </p:cNvPr>
          <p:cNvPicPr>
            <a:picLocks noChangeAspect="1"/>
          </p:cNvPicPr>
          <p:nvPr/>
        </p:nvPicPr>
        <p:blipFill>
          <a:blip r:embed="rId3"/>
          <a:stretch>
            <a:fillRect/>
          </a:stretch>
        </p:blipFill>
        <p:spPr>
          <a:xfrm>
            <a:off x="4017617" y="1879734"/>
            <a:ext cx="4499113" cy="4125575"/>
          </a:xfrm>
          <a:prstGeom prst="rect">
            <a:avLst/>
          </a:prstGeom>
        </p:spPr>
      </p:pic>
    </p:spTree>
    <p:extLst>
      <p:ext uri="{BB962C8B-B14F-4D97-AF65-F5344CB8AC3E}">
        <p14:creationId xmlns:p14="http://schemas.microsoft.com/office/powerpoint/2010/main" val="188373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473618" y="312021"/>
            <a:ext cx="7279872" cy="910452"/>
          </a:xfrm>
        </p:spPr>
        <p:txBody>
          <a:bodyPr>
            <a:normAutofit fontScale="90000"/>
          </a:bodyPr>
          <a:lstStyle/>
          <a:p>
            <a:r>
              <a:rPr lang="en-US" b="1" dirty="0">
                <a:cs typeface="Calibri Light"/>
              </a:rPr>
              <a:t>Act – Reflect </a:t>
            </a:r>
            <a:r>
              <a:rPr lang="en-US" b="1" dirty="0">
                <a:ea typeface="+mj-lt"/>
                <a:cs typeface="+mj-lt"/>
              </a:rPr>
              <a:t>–</a:t>
            </a:r>
            <a:r>
              <a:rPr lang="en-US" b="1" dirty="0">
                <a:cs typeface="Calibri Light"/>
              </a:rPr>
              <a:t> Learn</a:t>
            </a: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C9C1DE5E-E117-4AB0-B0ED-BA98EF9C23CA}"/>
              </a:ext>
            </a:extLst>
          </p:cNvPr>
          <p:cNvGraphicFramePr>
            <a:graphicFrameLocks/>
          </p:cNvGraphicFramePr>
          <p:nvPr>
            <p:extLst>
              <p:ext uri="{D42A27DB-BD31-4B8C-83A1-F6EECF244321}">
                <p14:modId xmlns:p14="http://schemas.microsoft.com/office/powerpoint/2010/main" val="3359506021"/>
              </p:ext>
            </p:extLst>
          </p:nvPr>
        </p:nvGraphicFramePr>
        <p:xfrm>
          <a:off x="2058519" y="197102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104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85EFDFD5-A976-4A96-BC75-0295CA0B34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45311" y="4474299"/>
            <a:ext cx="3801178" cy="1876832"/>
          </a:xfrm>
          <a:prstGeom prst="rect">
            <a:avLst/>
          </a:prstGeom>
        </p:spPr>
      </p:pic>
      <p:sp>
        <p:nvSpPr>
          <p:cNvPr id="2" name="Title 1">
            <a:extLst>
              <a:ext uri="{FF2B5EF4-FFF2-40B4-BE49-F238E27FC236}">
                <a16:creationId xmlns:a16="http://schemas.microsoft.com/office/drawing/2014/main" id="{0A3B330A-AC07-4CEB-9BCE-F0DF6D673126}"/>
              </a:ext>
            </a:extLst>
          </p:cNvPr>
          <p:cNvSpPr>
            <a:spLocks noGrp="1"/>
          </p:cNvSpPr>
          <p:nvPr>
            <p:ph type="ctrTitle"/>
          </p:nvPr>
        </p:nvSpPr>
        <p:spPr>
          <a:xfrm>
            <a:off x="201698" y="1449291"/>
            <a:ext cx="9839667" cy="939206"/>
          </a:xfrm>
        </p:spPr>
        <p:txBody>
          <a:bodyPr>
            <a:normAutofit fontScale="90000"/>
          </a:bodyPr>
          <a:lstStyle/>
          <a:p>
            <a:r>
              <a:rPr lang="en-US" dirty="0">
                <a:solidFill>
                  <a:srgbClr val="002060"/>
                </a:solidFill>
              </a:rPr>
              <a:t>Our Purpose</a:t>
            </a:r>
            <a:r>
              <a:rPr lang="en-US" dirty="0"/>
              <a:t> &amp; </a:t>
            </a:r>
            <a:br>
              <a:rPr lang="en-US" dirty="0"/>
            </a:br>
            <a:r>
              <a:rPr lang="en-US" dirty="0"/>
              <a:t>Reflection Example</a:t>
            </a:r>
          </a:p>
        </p:txBody>
      </p:sp>
      <p:pic>
        <p:nvPicPr>
          <p:cNvPr id="6" name="Picture 5" descr="A picture containing drawing&#10;&#10;Description automatically generated">
            <a:extLst>
              <a:ext uri="{FF2B5EF4-FFF2-40B4-BE49-F238E27FC236}">
                <a16:creationId xmlns:a16="http://schemas.microsoft.com/office/drawing/2014/main" id="{26C7CD29-E101-4D9E-8734-70E1961CA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285" y="183322"/>
            <a:ext cx="2569429" cy="1185248"/>
          </a:xfrm>
          <a:prstGeom prst="rect">
            <a:avLst/>
          </a:prstGeom>
        </p:spPr>
      </p:pic>
      <p:sp>
        <p:nvSpPr>
          <p:cNvPr id="8" name="TextBox 7">
            <a:extLst>
              <a:ext uri="{FF2B5EF4-FFF2-40B4-BE49-F238E27FC236}">
                <a16:creationId xmlns:a16="http://schemas.microsoft.com/office/drawing/2014/main" id="{663C4737-4689-4D48-9465-7E625FCC5B2B}"/>
              </a:ext>
            </a:extLst>
          </p:cNvPr>
          <p:cNvSpPr txBox="1"/>
          <p:nvPr/>
        </p:nvSpPr>
        <p:spPr>
          <a:xfrm>
            <a:off x="1424607" y="2334854"/>
            <a:ext cx="983119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1" u="none" strike="noStrike" kern="1200" cap="none" spc="0" normalizeH="0" baseline="0" noProof="0" dirty="0">
                <a:ln>
                  <a:noFill/>
                </a:ln>
                <a:solidFill>
                  <a:srgbClr val="002060"/>
                </a:solidFill>
                <a:effectLst/>
                <a:uLnTx/>
                <a:uFillTx/>
                <a:latin typeface="Calibri" panose="020F0502020204030204"/>
                <a:ea typeface="+mn-ea"/>
                <a:cs typeface="+mn-cs"/>
              </a:rPr>
              <a:t>“Try to be the rainbow in someone’s cloud”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4000" b="0" i="1" u="none" strike="noStrike" kern="1200" cap="none" spc="0" normalizeH="0" baseline="0" noProof="0" dirty="0">
                <a:ln>
                  <a:noFill/>
                </a:ln>
                <a:solidFill>
                  <a:srgbClr val="002060"/>
                </a:solidFill>
                <a:effectLst/>
                <a:uLnTx/>
                <a:uFillTx/>
                <a:latin typeface="Calibri" panose="020F0502020204030204"/>
                <a:ea typeface="+mn-ea"/>
                <a:cs typeface="+mn-cs"/>
              </a:rPr>
              <a:t>	(Maya Angelou)</a:t>
            </a:r>
            <a:endParaRPr kumimoji="0" lang="en-AU" sz="4000" b="0" i="1" u="none" strike="noStrike" kern="1200" cap="none" spc="0" normalizeH="0" baseline="0" noProof="0" dirty="0">
              <a:ln>
                <a:noFill/>
              </a:ln>
              <a:solidFill>
                <a:srgbClr val="002060"/>
              </a:solidFill>
              <a:effectLst/>
              <a:uLnTx/>
              <a:uFillTx/>
              <a:latin typeface="Calibri" panose="020F0502020204030204"/>
            </a:endParaRPr>
          </a:p>
        </p:txBody>
      </p:sp>
      <p:sp>
        <p:nvSpPr>
          <p:cNvPr id="19" name="Slide Number Placeholder 18">
            <a:extLst>
              <a:ext uri="{FF2B5EF4-FFF2-40B4-BE49-F238E27FC236}">
                <a16:creationId xmlns:a16="http://schemas.microsoft.com/office/drawing/2014/main" id="{36533318-865D-4065-9AF8-5C4FC91D41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85621-472A-488B-95A7-94638ACC4989}" type="slidenum">
              <a:rPr kumimoji="0" lang="en-GB" sz="1200" b="0" i="0" u="none" strike="noStrike" kern="1200" cap="none" spc="0" normalizeH="0" baseline="0" noProof="0" smtClean="0">
                <a:ln>
                  <a:noFill/>
                </a:ln>
                <a:solidFill>
                  <a:srgbClr val="00257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00257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04589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BE3596E0EC854290E6F6FE29FDC484" ma:contentTypeVersion="4" ma:contentTypeDescription="Create a new document." ma:contentTypeScope="" ma:versionID="995057d58be1cff7b65871c38e1c83cb">
  <xsd:schema xmlns:xsd="http://www.w3.org/2001/XMLSchema" xmlns:xs="http://www.w3.org/2001/XMLSchema" xmlns:p="http://schemas.microsoft.com/office/2006/metadata/properties" xmlns:ns2="0c15683d-cf7d-498f-9cd6-df6ac03b95b7" targetNamespace="http://schemas.microsoft.com/office/2006/metadata/properties" ma:root="true" ma:fieldsID="544968c2d37d0e904885e80cb4138fbf" ns2:_="">
    <xsd:import namespace="0c15683d-cf7d-498f-9cd6-df6ac03b95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5683d-cf7d-498f-9cd6-df6ac03b95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BC227A-C483-4CAA-8A3E-89BC67C7776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C32FB6B-5DEA-4C89-BFCD-F23AFB525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15683d-cf7d-498f-9cd6-df6ac03b95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357B20-0B5D-49D6-893B-CB786365A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TotalTime>
  <Words>1168</Words>
  <Application>Microsoft Office PowerPoint</Application>
  <PresentationFormat>Widescreen</PresentationFormat>
  <Paragraphs>140</Paragraphs>
  <Slides>25</Slides>
  <Notes>13</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1_Office Theme</vt:lpstr>
      <vt:lpstr>2_Office Theme</vt:lpstr>
      <vt:lpstr>3_Office Theme</vt:lpstr>
      <vt:lpstr>Peer Mentoring   Building a Peer Movement 2021  </vt:lpstr>
      <vt:lpstr>PowerPoint Presentation</vt:lpstr>
      <vt:lpstr>PowerPoint Presentation</vt:lpstr>
      <vt:lpstr>How we work together  </vt:lpstr>
      <vt:lpstr>Today  </vt:lpstr>
      <vt:lpstr>Check In</vt:lpstr>
      <vt:lpstr>Time for your worries...</vt:lpstr>
      <vt:lpstr>Act – Reflect – Learn</vt:lpstr>
      <vt:lpstr>Our Purpose &amp;  Reflection Example</vt:lpstr>
      <vt:lpstr>Your attributes (Who you are as a mentor)   </vt:lpstr>
      <vt:lpstr> Be humble - make a difference  </vt:lpstr>
      <vt:lpstr>Be humble – remember that:</vt:lpstr>
      <vt:lpstr>Be accountable to build trust</vt:lpstr>
      <vt:lpstr>  Pay it forward</vt:lpstr>
      <vt:lpstr>Pay it forward in community</vt:lpstr>
      <vt:lpstr>Awareness a tricky thing Part 1</vt:lpstr>
      <vt:lpstr>Awareness – a tricky thing Part 2</vt:lpstr>
      <vt:lpstr>Our Blind spots  (an area we are unaware of)</vt:lpstr>
      <vt:lpstr>PowerPoint Presentation</vt:lpstr>
      <vt:lpstr>4 questions to challenge myself</vt:lpstr>
      <vt:lpstr>Meet your Learning Buddy</vt:lpstr>
      <vt:lpstr>The Pitch</vt:lpstr>
      <vt:lpstr>For next session </vt:lpstr>
      <vt:lpstr>Next session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Mentoring   Building a Peer Movement 2020  </dc:title>
  <dc:creator>Jenna Watkins</dc:creator>
  <cp:lastModifiedBy>Jenna Watkins</cp:lastModifiedBy>
  <cp:revision>265</cp:revision>
  <dcterms:created xsi:type="dcterms:W3CDTF">2020-04-28T05:21:09Z</dcterms:created>
  <dcterms:modified xsi:type="dcterms:W3CDTF">2021-08-19T00:19:39Z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0x010100FCBE3596E0EC854290E6F6FE29FDC484</vt:lpwstr>
  </property>
</Properties>
</file>